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91" r:id="rId2"/>
    <p:sldId id="266" r:id="rId3"/>
    <p:sldId id="271" r:id="rId4"/>
    <p:sldId id="268" r:id="rId5"/>
    <p:sldId id="269" r:id="rId6"/>
    <p:sldId id="272" r:id="rId7"/>
    <p:sldId id="273" r:id="rId8"/>
    <p:sldId id="278" r:id="rId9"/>
    <p:sldId id="279" r:id="rId10"/>
    <p:sldId id="274" r:id="rId11"/>
    <p:sldId id="277" r:id="rId12"/>
    <p:sldId id="275" r:id="rId13"/>
    <p:sldId id="280" r:id="rId14"/>
    <p:sldId id="281" r:id="rId15"/>
    <p:sldId id="282" r:id="rId16"/>
    <p:sldId id="283" r:id="rId17"/>
    <p:sldId id="288" r:id="rId18"/>
    <p:sldId id="284" r:id="rId19"/>
    <p:sldId id="285" r:id="rId20"/>
    <p:sldId id="286" r:id="rId21"/>
    <p:sldId id="287" r:id="rId22"/>
    <p:sldId id="289" r:id="rId23"/>
    <p:sldId id="290" r:id="rId24"/>
    <p:sldId id="263" r:id="rId25"/>
  </p:sldIdLst>
  <p:sldSz cx="12192000" cy="6858000"/>
  <p:notesSz cx="6858000" cy="9144000"/>
  <p:embeddedFontLst>
    <p:embeddedFont>
      <p:font typeface="Cambria Math" panose="02040503050406030204" pitchFamily="18" charset="0"/>
      <p:regular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  <p:embeddedFont>
      <p:font typeface="Open Sans Light" panose="020B030603050402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" roundtripDataSignature="AMtx7mgUUlR7RfLNE3+YwQYEA+haZAZC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73"/>
    <p:restoredTop sz="94655"/>
  </p:normalViewPr>
  <p:slideViewPr>
    <p:cSldViewPr snapToGrid="0">
      <p:cViewPr varScale="1">
        <p:scale>
          <a:sx n="112" d="100"/>
          <a:sy n="112" d="100"/>
        </p:scale>
        <p:origin x="4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5T00:03:56.938"/>
    </inkml:context>
    <inkml:brush xml:id="br0">
      <inkml:brushProperty name="height" value="0.053" units="cm"/>
      <inkml:brushProperty name="color" value="#FF0000"/>
    </inkml:brush>
  </inkml:definitions>
  <inkml:trace contextRef="#ctx0" brushRef="#br0">14674 17568 21942,'8'0'-1407,"0"0"2401,-3 0-357,-3 0 0,4-6-774,-6-4 1,0 2 0,2 0-1,1 0 293,2 0 1,6 3 192,-1-4 1,2 1 0,3-2-1,-1 5-111,0 4 0,-4-1 0,0-1 0,1-2-71,2 2 0,1 1 1,0 2-1,1 0-90,-1 0 0,2 0 0,2 0 0,1 0-44,-1 0 0,-3 0 1,0 0-1,-1 0-117,1 0 0,-1 0 0,0 0 0,1 0 342,-1 0 1,1 0 0,-1 0 0,2 0-109,3 0 1,-8 0 0,4 0 0,-2 0-292,-1 0 1,3 0 0,-1 0 0,0 0 71,1 0 1,-4 0 0,2 0 27,3 0 0,1 2 1,-2 1-1,-1 2-29,1-2 0,-1-1 0,0-2 0,1 0 80,-1 0 1,0 0 0,1 0-1,-1 0 5,1 0 0,1 1 1,1 2-67,2 2 0,1 0 0,-6-5 0,0 0 113,1 0 0,1 0 0,1 0 0,2 2-136,-1 2 1,-2-2 0,0 3 0,2-4 50,1-1 1,0 0 0,-5 0 0,1 0 15,-1 0 1,1 2 0,-1 1-1,0 2 12,1-2 1,-1-1-1,0-2 1,1 0 59,-1 0 1,1 0 0,-1 0 1,0 0 0,1 0 0,-1 0 0,1 0 123,-1 0 0,0 0 0,1 0-236,-1 0 0,1 5 0,-1-1 0,0 0 113,1-3 1,-1-1 0,0 0 0,1 0-63,-1 0 1,1 0 0,-1 0 0,0 0 28,1 0 0,4 0 0,2 0 0,0 0 52,-1 0 0,1 0 0,-2 0 1,4 0-65,-1 0 0,4 0 0,-6 0 0,3 0-28,2 0 0,-2 0 1,-1 0-1,0 0-4,1 0 0,-4 0 1,5 0-1,0 0 94,-2 0 1,4 0 0,-5 0 0,1 0-56,4 0 0,-4 0 0,0 2 0,1 1-95,-1 2 1,2 0-1,3-5 1,-1 0 82,-2 0 1,-5 0 0,3 0 0,1 0-9,-1 0 1,1 4-1,1 1 1,-4-2-16,1-1 1,-3-2 0,4 0 0,-1 0 28,-4 0 1,4 0-1,-2 0 1,1 0 25,0 0 0,-4 0 0,4 0 1,-3 0 15,2 0 1,-3 0 0,5 0 0,-2 0-27,0 0 1,2 0 0,-3 0 0,3 0 44,1 0 0,0 0 0,2 0 0,-3 0-70,0 0 1,1 0 0,5 0-1,-3 0 86,-4 0 0,0 0 1,1 0-1,2 0-53,2 0 1,1 0-1,-1 0 1,-1 0-26,2 0 1,-2 0 0,1-2 0,3-1 29,-3-2 0,1 1 1,3 4-1,1 0-71,3 0 1,-4 0 0,2 0 0,-6 0 27,1 0 1,1 0 0,2 0-1,-2 1-55,-3 4 1,3-3-1,-5 2 1,2-2 55,0-2 1,-1 0 0,2 2 0,-1 1-49,2 2 0,-4-1 0,2-4 0,0 0 80,-1 0 0,4 0 1,-5 0-1,2 0-10,0 0 1,-2 0-1,4 0 1,-4 0-119,-1 0 0,5 5 0,-4 0 0,1-2 71,-4-1 1,-2-2 0,1 0-1,3 0 52,1 0 0,-3 0 1,5 0-1,0 0 76,-1 0 0,4 0 1,-3 0-1,1 0-95,-1 0 1,3 0 0,-4 1-1,1 3-13,0 0 0,-2 1 0,4-5 0,-4 0-18,-1 0 0,4 2 0,-2 1 1,1 2 3,0-2 1,-5-1 0,5-2 0,2 0 110,1 0 0,-3 0 0,0 0 1,1-2 23,2-3 1,-3 4-1,0-4 1,0 3-105,-1 2 1,2 0 0,-4-1 0,2-3 39,2 0 1,-3-1 0,1 5 0,-1-2 23,1-3 1,-4 4 0,5-4 0,0 2 76,-2-2 0,4 3 0,-6-2 0,3 2-42,2 2 1,-4-2 0,-2-1 0,-1-2-112,1 2 0,-3 2 0,3 1 1,-3 0-11,-1 0 0,-6-2 0,1-1 0,1-2 0,-3 0 0,2 5 0,1 0 0,-3-5 0,1 1 0,-4-6-306,5 5 1,-7-1-1466,2 1 0,-2 3 503,2-2 0,-4 4 0,4 4-2822,-3 6 3594,-2 3 1,-7 8 0,-1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5T00:03:56.944"/>
    </inkml:context>
    <inkml:brush xml:id="br0">
      <inkml:brushProperty name="height" value="0.053" units="cm"/>
      <inkml:brushProperty name="color" value="#FF0000"/>
    </inkml:brush>
  </inkml:definitions>
  <inkml:trace contextRef="#ctx0" brushRef="#br0">14833 17640 22309,'-15'8'3371,"6"-2"-3717,-1-6-44,7 0 0,-2 0 0,8-1 0,4-2 740,1-2 1,1-6-1,6 3-87,-1 0 1,0-4-1,1 8 1,-1-1-146,1-2 0,-1 4 0,0-5 0,1 2-47,-1 3 1,0-1 0,2 1 0,2-3 159,1-2 0,2 5 1,-3-4-1,2 2-284,3 1 0,-4-3 1,3 4-1,-1-2-39,-3 2 1,2 1-1,1 2 1,0 0 152,0 0 0,0 0 0,-4 0 0,2 0-217,-1 0 1,3 0-1,0 0 1,-1 0-50,1 0 1,5 0 0,-2 0 0,1 0 73,-1 0 0,3 0 0,-3 0 0,4 0 52,0 0 0,1 0 0,0 0 0,0 0-54,-1 0 1,0 0-1,-3 0 1,-1 0 13,2 0 0,-1 0 0,1 0 0,-4 0 33,-1 0 1,5 0-1,-4 0 1,2 0 73,0 0 1,0 0-1,5 0 1,-2 0 52,-3 0 0,3-4 1,-3-1-1,3 2-23,2 1 1,0 2-1,-2 0 1,-2 0-19,-1 0 0,0 0 0,5 0 1,-2 0 5,-3 0 1,4 0-1,-6 0 1,2 0 17,0 0 1,0 0 0,3 0 0,-1 0 5,-2 0 0,-2 0 0,4 0 0,-3 0-10,3 0 0,-4 0 1,2 0-1,2 0 37,1 0 0,-3 0 0,-1 0 1,-1 0-121,0 0 1,-3 2-1,4 1 1,-2 2 4,-4-2 0,4-2 0,-2-1 1,-1 0 73,-2 0 1,3 0 0,0 2 0,-1 1-91,-2 2 1,0 0-1,1-5 1,2 0 48,-1 0 1,3 1-1,0 3 1,-1 0-34,1 0 0,3-3 0,-3-1 0,0 0 4,-1 0 1,4 5-1,-3 0 1,0-2 11,0-1 0,-2-1 1,-3 2-1,2 2 38,1-2 1,5 1-1,-5-1 1,-2 2 23,-1-2 0,0-2 1,2 1-1,3 1-53,1 2 1,-3 0 0,4-5 0,-1 0 152,1 0 1,-4 0 0,5 0 0,0 0-91,-2 0 1,4 0 0,-6 1 0,1 3-49,0 0 0,0 1 1,-4-5-1,2 0 79,-1 0 1,3 0-1,0 0 1,-1 0 13,1 0 1,3 0 0,-3 0 0,1 0 25,4 0 0,-4 0 0,2 0 0,0 0-7,-1 0 0,4 0 0,-5 0 0,2 0-49,0 0 0,-6 0 1,3 0-1,-2 0-86,0 0 0,5 0 0,-5 0 0,0 0-17,2 0 1,-3 5-1,4 0 1,0-2 154,1-1 1,-1-2 0,4 0 0,-2 0-66,1 0 0,1 0 1,-1 0-1,-2 0 2,-2 0 1,3 0-1,-4 0 1,1 1-106,0 4 0,-2-3 0,-3 2 0,2-2 86,1-2 0,2 0 0,-4 0 1,2 0 40,-1 0 0,3 0 0,-1 0 1,1 0-36,0 0 1,3 0 0,-3 0 0,1 0 83,4 0 1,-1 0-1,1 0 1,-4 0-69,-1 0 1,5 0 0,-4 0 0,2 0-17,0 0 1,-6 0 0,2 0 0,1 0 50,3 0 1,-3 0 0,0 0 0,-1 0 86,4 0 0,-1 0 1,1-2-1,0-1-60,-2-2 1,5 1-1,-3 4 1,2 0-63,-2 0 0,3-2 1,-3-1-1,2-2 100,-2 2 0,6 0 1,-4-1-1,-3 0-5,0 0 0,2 3 0,-1 1 0,2 0-7,-2 0 0,-2-5-1,-4 0 1,1 2 86,-1 1 0,2 2 0,0-1 0,-3-2-44,-1-2 0,3 0 1,1 5-1,-3 0-121,-1 0 0,3-5 0,1 0 1,-1 2-92,2 2 1,-4 1 0,5 0-1,-1 0 3,-3 0 0,3 0 1,-2 0-1,-2 0-8,-1 0 1,-1 0 0,-1 0 0,1 0 27,-1 0 0,5 0 1,0 0-1,-1 0-15,-2 0 0,0 1 0,1 2 0,4 2-14,2-2 0,-4-1 0,3-2 0,1 0-6,-1 0 1,0 0 0,4 0 0,-4 0 27,-1 0 0,3 0 1,-3 0-1,1 0 22,4 0 1,-5 0-1,-1 0 1,-1 0 12,1 0 0,5 0 0,-2 0 0,1 0 27,0 0 1,-5 0-1,5 0 1,1 0-7,2 0 1,-3 0 0,-1 0 0,-1 0-47,1 0 1,-4 0 0,3 0-1,-1 0 190,-3 0 1,2 0 0,1 0 0,0 0-67,0 0 0,-2 0 1,-5 0-1,1-2 78,-1-2 1,0 2 0,1-3 0,-1 4-134,1 1 0,-1 0 0,0 0 0,1 0-48,-1 0 0,-4 0 0,-1 0 0,2 0-1,2 0 0,3 0 1,2-2-1,1-1 70,-1-2 0,-2 0 1,-2 5-1,0 0-83,1 0 1,-1 0 0,1 0-1,-1 0 3,0 0 1,2 0 0,2 0 0,1 0 13,-1 0 1,-2 0 0,0 0-1,1 0-89,2 0 0,1 0 0,-4-1 0,1-3 160,2 0 0,0-1 1,-4 5-1,-1 0-49,1 0 0,-6-2 1,1-1-1,1-2 115,2 2 0,1 1 1,1 2-189,-1 0 1,0-1 0,1-2-1,-1-2 224,1 2 1,-1 1 0,0 2-147,1 0 1,-1 0 0,0 0-33,1 0 0,-1-5 0,1 0 0,-1 2 0,0 2 0,1 1 0,-1 0 0,1 0 0,-1 0 0,0 0 0,-4 0 0,-1 0-27,3 0 0,-4 0 1,1 0 38,2 0 0,2 0 0,2 0-57,-1 0 1,-1-2-1,-2-1 1,-1-2 30,1 2 1,-3 1 0,1 2-280,3 0 1,0 0 0,3 0-161,-1 0 1,0 0 0,1 0 20,-1 0 1,-4 0 0,-1 0-413,3 0 1,-1 7-880,-2 2 0,-2 4 1130,-7 1 0,0 7 1,0 2-1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5T00:03:58.713"/>
    </inkml:context>
    <inkml:brush xml:id="br0">
      <inkml:brushProperty name="height" value="0.053" units="cm"/>
      <inkml:brushProperty name="color" value="#FF0000"/>
    </inkml:brush>
  </inkml:definitions>
  <inkml:trace contextRef="#ctx0" brushRef="#br0">11811 10360 29405,'-9'-2'1301,"-1"-3"0,7 2-541,-2-7-854,4 7 1,2-3 0,4 6 186,5 0 0,-2 0 1,1 0-94,2 0 0,2 0 0,2 0 0,-1 0 0,0 0 0,1 0 0,-1 0 0,0 0 0,-4 0 0,0 0 0,1 0 0,2 0 0,1 0 0,0 1 0,1 3 0,-1 0 0,-4 1 0,-1-5 0,3 0 0,0 0 0,3 0 0,-1 0 0,1 0 0,-1 0 0,0 0 0,1 0 0,-1 0 0,0 0 0,1 0 0,-1 0 0,1 0 0,-1 0 0,0 0 0,1 0 0,-1 0 0,1 0 0,-1 0 0,0 0 0,1 0 0,-1 0 0,0 0 0,1 0 0,-1 0 0,1 0 0,-1 0 0,0 0 0,1 0 0,-1 0 0,1 0 0,-1 0 0,0-5 0,1 1 0,-1 0 0,1 3 0,-1 1 0,0 0 0,1 0 0,-1 0 0,0 0 0,1 0 0,-1 0 0,1 0 0,-1 0 0,0 0 0,1 0 0,-1 0 0,1 0 0,-1 0 0,2 0 0,3 0 0,-8 0 0,4 0 0,-3 0 0,1 0 0,2 0 0,-1 0 0,0 0 0,1 0 0,-1 0 0,1 0 0,-1 0 0,0 0 0,1 0 0,-6 0 0,1 0 0,1 0 0,2 0 0,1 0 0,1 0 0,-1 0 0,0 0 0,1 0 0,-1 0 0,1 0 0,-6 0 0,1 0 0,1 0 0,2 0 0,1 0 0,1 0 0,-1 0 0,0 0 0,1 0 0,-6 0 0,1 0 0,-7 0 0,3 1 0,-6 4 0,-12 3 0,-4 7 0</inkml:trace>
  <inkml:trace contextRef="#ctx0" brushRef="#br0" timeOffset="1">17509 11683 29386,'0'-9'-5561,"0"-1"4990,-7 7 0,6-5 531,-4 3 2401,3 3-162,2-4-1601,0 6 1,0 2-1,0 2 0,7-2-367,2 3 1,-2-2 0,-1 0 470,0 2 0,1 1 1,4-2-580,-1 0 0,-6 1 0,6-5-123,1 0 0,2 5 0,1 0 0,1 0 0,-1-4 0,0 4 0,1-3 0,-1 2 0,1-2 0,-1-2 0,0 0 0,1 0 0,-6 0 0,1 0 0,1 0 0,2 0 0,-3 0 0,-1 0 0,2 0 0,2 0 0,1 0 0,1 0 0,-1 0 0,1 0 0,-1 0 0,-1-2 0,-4-2 0,4 2 0,-3-3 0,3 4 0,1 1 0,0-2 0,1-1 0,-1-2 0,1 0 0,-1 5 0,0 0 0,1 0 0,-1 0 0,0-1 0,1-3 0,-1 0 0,1-1 0,-1 5 0,0 0 0,1 0 0,-1-5 0,1 0 0,-1 2 0,0 1 0,1 2 0,-1 0 0,0 0 0,1-1 0,-1-2 0,1-2 0,-1 2 0,0 1 0,1 2 0,-1 0 0,1 0 0,-1 0 0,0 0 0,1 0 0,-1 0 0,0 0 0,1 0 0,-1 0 0,-3 0 0,2 0 0,3 0 0,2 0 0,-4 0 0,1 0 0,-1 0 0,0 0 0,1 0 0,-1 0 0,1 0 0,-1 0 0,0 0 0,1 0 0,-1 0 0,0 0 0,1 0 0,-1 0 0,1 0 0,-1 0 0,0 0 0,1 0 0,-1 0 0,1 0 0,-1 0 0,-4 0 0,-1 0 0,2 0 0,2 0 0,1 5 0,1 0 0,-1-2 0,1-2 0,-1-1 0,0 0 0,1 0 0,-1 0 0,1 0 0,-1 0 0,0 0 0,1 0 0,-1 0 0,1 2 0,-1 1 0,0 2 0,1-2 0,-1-1 0,0-2 0,1 0 0,-1 0 0,1 0 0,-1 0 0,0 0 0,1 0 0,-1 0 0,1 0 0,-1 0 0,0 0 0,1 0 0,-1 0 0,0 0 0,1 0 0,-6 0 0,1 0 0,1 0 0,2 0 0,-3 5 0,-1-1 0,2 0 0,2-3 0,2-1 0,-1 0 0,0 0 0,1 0 0,-1 0 0,1 0 0,-1 0 0,0 0 0,1 0 0,-1 0 0,0 0 0,1 0 0,-1 0 0,1 0 0,-1 0 0,0 0 0,-4 0 0,0 0 0,1 0 0,2 0 0,1 0 0,0 0 0,1 0 0,-1 0 0,0 0 0,1 0 0,-1 5 0,1 0 0,-1-2 0,0-1 0,1-2 0,-1 0 0,1 0 0,-1 0 0,0 0 0,1 0 0,-1 0 0,1 0 0,0 0 0,5 0 0,-9 0 0,3 0 0,-1 0 0,0 0 0,1 0 0,1 0 0,-1 0 0,0 0 0,1 0 0,-1 0 0,1 1 0,-1 4 0,0-3 0,1 2 0,-1-2 0,0-2 0,1 0 0,-1 0 0,1 0 0,-1 0 0,-4 0 0,-1 0 0,2 0 0,2 0 0,2 0 0,-1 0 0,0 0 0,1 0 0,-1 0 0,1 0 0,-1 0 0,0 0 0,-4 0 0,-1 0 0,3 0 0,0 0 0,3 0 0,-1 0 0,1 0 0,-6 0 0,1 0 0,1 0 0,2 0 0,-4-5 0,1 0 0,1 2 0,2 2 0,1 1 0,1 0 0,-3-2 0,-2-3 0,-2 4 0,-3-4 0,-4 3 0,-1 9 0,-8 1 0</inkml:trace>
  <inkml:trace contextRef="#ctx0" brushRef="#br0" timeOffset="2">24529 11798 25185,'15'0'-338,"-1"0"1,1 0-144,-1 0 0,0 0 0,1 0 475,-1 0 0,0 0 1,1 0 19,-1 0 0,1 0 1,-1 0 15,0 0 1,1 0-1,-1 0-27,1 0 1,-1 0-1,0 0-4,1 0 1,-1 0 0,0 0 0,1 0-5,-1 0 1,1 0 0,-1 0-4,0 0 1,1 5-311,-1 0 1,1 0 215,-1-5 0,0 0 113,1 0 1,-1 1 0,1 3-180,-1 0 1,0 1 0,1-5 193,-1 0 1,-4 0 0,-1 0-1,2 0 12,2 0 0,2 0 1,-1 0 41,0 0 0,1-5 1,-1 1 14,1 0 1,-6 3 0,1 1-1,1 0 113,2 0 1,1 0-1,0-2-11,1-3 0,-1 4 0,1-4 0,-1 3-71,0 2 1,1 0 0,-1-1 244,1-4 0,-1 3 0,0-2-256,1 2 1,-1 2-1,1 0-109,-1 0 1,0 0 0,1 0-76,-1 0 0,0-2 0,1-1 140,-1-2 1,1 1-1,-1 4-52,0 0 0,-4 0 1,0 0-230,1 0 0,2 0 183,1 0 0,-4-2 41,-1-3 0,-4 4-183,5-4 1,-7 5 0,1 6-146,-2 9 1,-15 5 0,-3 9 0</inkml:trace>
  <inkml:trace contextRef="#ctx0" brushRef="#br0" timeOffset="3">17911 12388 25881,'0'15'-7251,"0"-6"7273,0 1 1,0-5 0,-1 3 1741,-4-2 1,3 0 1000,-2-1 1,2-2 2243,2 7-5009,0-7 0,0 2 0,0-10 0,0-4 0,5-4 0,0-2 0,-2-1-42,-2-3 1,4 3 0,0-5 0,-2 1 82,-1-4 0,3 1 0,-1 1 1,0 1-42,-3 4 0,4-6 0,0 1 0,-2-2-58,-1 0 0,-2 5 0,0-4 1,0 1-197,0 0 0,0 4 0,0-1 1,0 3-201,0 1 1,0 1 453,0 0-443,0 6 56,0 1 76,0 7 143,0 7 1,0-4 114,0 6 1,0-4-3358,0 5-6421,0-7 10047,0 3 0,-7 1 0,-1 1 0</inkml:trace>
  <inkml:trace contextRef="#ctx0" brushRef="#br0" timeOffset="4">17739 12129 7583,'8'0'2940,"-2"0"-2405,-6 0 0,0-1 644,0-4-44,0 3-706,0-11 0,0 10-12,0-6 0,0-1 44,0-4 0,2 4-76,3 1 1,-2 1 0,5-4 10,-2 3 0,5-1 1,-3-4-172,0-1 1,4 6 0,-6 1 0,2 1 7,3 4 0,-3-3 0,0-1 0,0 1 143,0 0 1,2 1 4,4 5 0,0-5-153,1 0 0,-1 0 0,-1 7 48,-3 3 1,2-2-79,-2 7 1,3-1-66,1 6 1,-6-6 0,-1-1 0,-3 0 18,1 0 1,1-5 0,-2 4-9,0-1-268,8 2 0,-6 2-997,4-1 1,-2-5-1830,-4 0 1,0-4 2949,5-4 0,-6-4 0,4-7 0</inkml:trace>
  <inkml:trace contextRef="#ctx0" brushRef="#br0" timeOffset="5">19177 12475 8428,'0'-8'4678,"2"-4"-3644,3 8 1,-4-3-421,4 2 0,-2 4 1,1-6 37,0 1 0,1-2 1,-5-6-249,0-1 0,5 1 0,0-1 0,-2-1-93,-1-3 0,-1 2 0,2-6 1,2 1-93,-2 0 0,-1-1 0,-2-2 1,0 1-29,0-2 1,5 4-1,0-1 1,-2 1-39,-2 0 1,-1 4 0,0-1 0,0 3-11,0 1 0,0 1 0,0 0-194,0-1 1,0 6-138,0-1-435,0 7-137,0-4 1,0 9-476,0 3 1,2-2-618,3 7 0,-4-6-367,4 6 0,-3-5-1019,-2 4 3238,0-5 0,0 8 0,0-4 0</inkml:trace>
  <inkml:trace contextRef="#ctx0" brushRef="#br0" timeOffset="6">19077 12043 14818,'8'-14'1530,"0"4"-1001,-3 0 0,1 1 0,5-4-176,-1 3 0,-5-1 0,2 5 0,1-2-109,0-3 0,0 3 0,4 0 0,-3 0-5,2 0 1,-3 4 0,2 0 25,1 2 0,2-3 1,1 0-89,1 2 1,-2 3-1,-2 3 1,-3 4-72,-2 1 0,5-3 1,-3 4-294,0 2 0,4-3 0,-6 2-889,2 1 1,-5-3 0,2 2-649,-4 1 0,4-3 1724,0 2 0,6-1 0,-3 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5T00:03:59.116"/>
    </inkml:context>
    <inkml:brush xml:id="br0">
      <inkml:brushProperty name="height" value="0.053" units="cm"/>
      <inkml:brushProperty name="color" value="#FF0000"/>
    </inkml:brush>
  </inkml:definitions>
  <inkml:trace contextRef="#ctx0" brushRef="#br0">17379 11611 7595,'-9'0'2761,"-1"0"-1645,7 0-312,-4 0-561,7 0 0,0 2 0,0 3-53,0 4 1,0-1 0,0 2 0,0 1-41,0 2 0,0 1 1,0 1-1,0-1-89,0 0 0,0 1 0,0-1 0,0 1-18,0-1 0,0 0 0,0 1 10,0-1 0,0 1 62,0-1 1,7-6-66,2-3 0,4-4 1,1-1-38,1 0 0,-6 0 0,1 0 0,1-1 27,2-4 1,1 3-1,1-3 1,-1 4 3,1 1 0,-1-5 1,2 0-1,2 2 10,1 2 0,0 1 0,-3 0 1,1 0 0,3 0 1,4 0 0,-4 0 0,3 0-11,2 0 0,1 0 1,0-2-1,-4-1-10,-1-2 1,-1 0 0,0 5 0,2 0 20,0 0 0,1 0 0,-6 0 0,3 0 6,-3 0 1,4 0-1,-2 0 1,-1 0-23,-2 0 0,3-1 0,0-3 0,0 0-24,2 0 0,-5 3 1,3 1-1,-3 0-46,-1 0 1,-1-5 0,0 0 0,1 2-5,-1 1 1,0 2 0,1 0-1,-1 0 83,1 0 0,-1 0 1,0 0 15,1 0 0,-1 0 0,1 0-56,-1 0 1,0 0-1,1 0 1,-1 0-11,0 0 0,1 0 0,-1 0-9,1 0 0,-1 0 0,0 0 46,1 0 0,-1 0 0,1 0 89,-1 0 1,-4 0 98,-1 0 0,-4 0 52,5 0 1,-6 0 390,6 0-328,-7 0-248,4 0 0,-6 0 0,2 2 25,2 3 0,0-2-109,-5 7 0,5-6 0,1 6-18,2 1 0,-3 2 0,3 1 13,-2 1 1,4 4-1,-4 0 1,1-1-26,-1-2 1,4 3 0,-4 0-1,0-1 19,1-2 0,2 0 0,-2 1 1,-1 2 77,1-1 0,2-7 0,-2-3 0,-1 0-183,0 0 47,6-5 1,-6 2 59,4-10 1,-2 2 0,-5-7 0,2-1-2,-2-2 0,-2 4 1,-1-1-1,2 1 7,3 1 1,-4-5-1,4 3-25,-3-2 1,-1-1 0,3 2-1,0 1-62,0-1 0,-1-2 43,2-1 0,-4-1 1,5 1 20,1-1 0,-6 6 0,4-1 37,-3-1 0,3 3 2,-1-2 0,6 6-104,-5-6 0,6 7 74,-1-2 0,-2 4 14,1 1 0,1 0 20,4 0 1,1 0 15,-1 0 1,0 0 0,1 0 17,-1 0 1,-4 0-1,-1 0 1,3 0 31,0 0 0,-2 0 0,-1 0-69,3 0 1,0 0 0,3 0 0,-1 0-27,1 0 0,-1 0 1,0 0-1,1-2-21,-1-3 0,1 4 0,-1-4 0,0 3-20,1 2 0,-1 0 0,0 0 0,1 0-77,-1 0 1,1 0-1,1 0 55,3 0 1,2 0 0,3 0-1,-5 0 1,-3 0 0,-2 0 1,1 0-1,-1 0 25,0 0 1,2 0 0,2 0 0,1 0 34,-1 0 1,-2 0-1,-2 0 1,0 0 8,1 0 1,4 5 0,0 0 64,-1-2 1,4-1 0,0-2 13,1 0 1,-1 0-73,-3 0 0,2 0 0,3 0 0,-5 0 3,-3 0 1,-1 0-1,-1 0 1,1 0 4,-1 0 0,5 0 0,0 0 1,-1 0-5,-2 0 1,0 0-1,1 0 1,3 0-10,-3 0 0,-1 0 0,0 0 0,2 0 10,1 0 1,0 0 0,-3 0-1,2 0-7,1 0 1,0 0-1,-5 0 1,2 0-10,4 0 1,-4 0-1,3 0 1,-2 0-5,3 0 0,-5 0 0,5 0 0,-4-2-15,-2-3 0,0 4 1,1-4-111,-1 3 1,1 2 0,-1 0 6,0 0 1,1 0-1,-2-1 13,-4-4 1,4 3-1,-3-3-16,2 4 0,-2 1 0,-1 0-41,3 0 1,-4 0 144,1 0 0,1 0 133,4 0 0,-4 0 30,-1 0 1,-4-2 244,5-3-219,-7 4 1,5-6 0,-5 6 248,2-4 0,0 2 168,-5-7 1,5 1-297,-1-6 0,1 6 0,-5-1-155,0-1 0,0 3 1,0-2-413,0-1 0,0 3 1,0-2-968,0-1 0,0 3-404,0-1 1,-1 5 0,-4 0 1650,-5 2 0,-3 2 0,-1 0 0</inkml:trace>
  <inkml:trace contextRef="#ctx0" brushRef="#br0" timeOffset="1">16199 17669 8175,'-8'0'3493,"0"0"-2506,4 0 87,2-7 463,-4 6-191,6-6-304,0 7-699,0 0 0,6 0-178,4 0 1,-2 0-1,1 0-47,2 0 1,-3 0-1,2-1-92,1-4 1,2 3 0,1-2-2,1 2 0,-6 2 0,1 0 0,1-2 26,2-2 1,-4 2-1,1-3 26,1 4 1,2 1 0,1-2-37,1-3 0,-6 4 0,1-4-55,1 3 1,-3 2 72,2 0 0,-5 0 82,4 0-99,1 0 0,-1 0-109,1 0-1007,-7 0 203,4 0 1,-6 0-3036,4 0 3906,-4 0 0,6 0 0,-7 0 0</inkml:trace>
  <inkml:trace contextRef="#ctx0" brushRef="#br0" timeOffset="2">19206 17251 6271,'-9'0'1665,"-1"0"1,5 5-661,-4 0 1,5 1 985,0-1-1050,-4-3 0,4 11-75,-5-4 1,6-1 651,-2 2-839,3-7 0,9 3-226,2-6 0,4 0 0,1 0-204,1 0 0,-1 0 1,1 0-1,-1-1-119,0-4 1,1 3 0,-1-2 0,2 2 66,3 2 0,-3-5 0,4 0 0,-5 1-85,0-3 0,-1 6 0,1-4 0,-1 2-23,0-2 0,1 3 0,-1-3 0,1 2-94,-1-2 1,0 4-1,1-4 1,-1 3 42,1 2 0,-1-4 0,0-1 0,-1 0 63,-3-1 1,2 4 0,-2-3 0,3 4 100,1 1 0,1-5 1,-1 0-120,0 2 0,1 1 0,-1 2 0,1 0-65,-1 0 1,-4-1 0,-1-2 74,2-2 0,2 0 0,1 5-15,1 0 1,-1 0 0,1 0 12,-1 0 1,0 0 0,1 0-25,-1 0 1,1 0 0,-1 0-16,0 0 1,1 5-1,-1 0 1,1-1 71,-1 3 0,-5-6 0,1 6 0,1-3-189,2 1 0,0 2 0,-2-4 0,-1 2-87,1-2 1,-3-2 0,1-1 0,3 0-194,0 0 0,-2 0 1,0 0-1051,1 0 0,-3 0-353,1 0 0,-5-1 1748,0-4 0,-2 3 0,-2-4 0</inkml:trace>
  <inkml:trace contextRef="#ctx0" brushRef="#br0" timeOffset="3">22112 17367 7575,'-14'0'94,"4"0"1,1 0-1,-1-2 344,2-3 0,-5 4 397,4-4 0,2 2 1085,3-2-1220,2 3 1,4-4 0,2 6-231,6 0 1,3 0 0,1 0 0,1 1-138,-1 4 0,0-3 0,1 3 0,-1-2-21,1 2 0,4-4 0,0 6 0,0-3-60,2 1 1,-4 0 0,6-5 0,-1 2-11,1 2 1,-1-2 0,4 4 0,-2-1-87,1 0 0,-3 0 1,1-5-1,-1 1-23,1 4 1,-1-3 0,2 3 0,-3-4-135,0-1 1,-1 0 0,4 0-1,-5 0-76,-3 0 1,4 0 0,-1 0 0,-2 0 69,-1 0 0,-1 0 0,-1-1 0,2-3 177,3 0 1,-7-1 0,2 5 0,-1-2-43,-1-3 1,4 4 0,2-4 0,1 2-14,-1-2 1,-2 3-1,0-2-86,3 2 1,-3 0 0,5-1 2,0-2 1,-9 1 0,6 4-1,-1-2 45,-1-3 1,-3 4-1,2-4-30,5 3 1,0 2 0,-3-1 0,-4-3-56,-3 0 1,-1-1 0,6 5 0,-1 0-10,0 0 1,1 0 0,-1 0 0,0 0 67,1 0 1,-1 0 0,1 0 71,-1 0 1,0 0 0,1 0-47,-1 0 1,1 0 0,-1 0-59,0 0 0,1 0 1,-1 0-36,1 0 0,-1 0 1,0 0-1,1 1 54,-1 4 0,-4-3 0,-1 3 0,2-4-3,2-1 0,2 5 0,-1 0 0,0-2 0,1-1 0,-1-2 1,1 0 21,-1 0 0,-4 0 0,-1 0 1,2 0 29,2 0 1,1 0 0,1 0-1,-1 0-38,1 0 1,-1 0 0,0 0 0,1 0-50,-1 0 1,-4 0 0,-1 0 0,3 0-15,0 0 0,3 0 1,-1 0 11,1 0 0,-1-2 0,0-1 0,1-2 81,-1 2 1,0 1 0,1 2 59,-1 0 1,1-5 0,-1 1-80,0 0 0,1 3 1,-1 1-1,1 0-4,-1 0 0,-4 0 0,-1 0 1,2 0 85,2 0 0,1 0 0,1 0-8,-1 0 0,1 0 1,-1 0 4,0 0 0,1 0 0,-1 0-63,1 0 1,-1 5 0,0-1-1,1 0-24,-1-3 1,-4-1-1,-1 0 1,2 0-16,2 0 1,2 0 0,-1 0-84,0 0 0,1 0 1,-1 0-201,1 0 0,-1 0 1,0 0-166,1 0 1,-6-5 0,1-1-320,1-2 1,-3 5 0,0-4-1593,-1 1 0,-1 4 2322,-1-2 0,-16 2 0,1 2 0</inkml:trace>
  <inkml:trace contextRef="#ctx0" brushRef="#br0" timeOffset="4">25810 17237 8476,'-8'0'3146,"0"0"-1057,3 0-631,3 0-471,-4 0-495,6 0 1,0 2-99,0 2 0,2-2 1,2 3-146,6-4 0,-4 1 0,1 1 0,-1 2-125,4-2 0,-2-1 0,1-2 12,3 0 1,0 0 0,3 0-117,-1 0 1,1 0 0,-1 0 0,0 0 47,1 0 1,-6 0-1,1 1 1,1 3 17,2 0 1,-4 1 0,1-5-25,1 0 0,2 0 0,1 0-26,1 0 1,-1 5 0,1 0 11,-1-2 0,0-1 0,1-2 19,-1 0 0,-4 0 0,-1 0 33,2 0 0,2 1 0,2 2-34,-1 2 1,0 0 0,1-5-2,-1 0 0,-4 0 0,-1 0 11,3 0 0,0 0 0,3 0-2,-1 0 0,0 0 0,1 0-15,-1 0 0,1 0 1,-1 0-26,0 0 0,-4 0 1,0 0 50,1 0 0,2 0-45,1 0 0,0 0 1,1 0-12,-1 0 1,-4 0-1,-1 2 43,3 2 0,0-2-13,3 3 1,-1-4 0,0-1 20,1 0 1,-1 0 0,1 2-4,-1 3 1,0-4 0,1 4-31,-1-3 0,1-2 1,-1 0-1,0 0-37,1 0 0,-1 0 0,0 0-6,1 0 0,-1 0 0,1 0 0,-1 0 4,0 0 1,1 0-1,-1 0-8,1 0 0,-1 0 0,0 0 0,1 0-13,-1 0 1,1 0 0,-1 0-12,0 0 0,1 0 0,-1 0 1,0 0 0,1 0 0,-6 0 0,1-2 1,1-1 14,2-2 1,1 0 0,1 5 73,-1 0 0,1 0 1,-1 0 21,0 0 0,1 0 0,-1 0-84,0 0 1,1 0 0,-1 0-72,1 0 1,-1 0 0,0 0 45,1 0 0,-1 0 0,1 0 0,-1 0 54,0 0 1,-4 0-1,0 2 1,1 1 133,2 2 1,1 0 0,0-4-70,1 4 1,-6-3-1,1 3 1,1-2-7,2 2 0,-4-4 1,1 4 74,1-3 1,2 2 0,1 1 17,1-2 0,-6-1 0,1-2-13,1 0 1,2 0-1,1 0-114,1 0 1,-1 0-1,0 0-84,1 0 1,-6-2 0,1-1 0,1-2 15,2 2 0,1 0 1,1 0-52,-1-2 0,1 0 0,-1 4-31,0-4 0,1 3 1,-1-3 59,1 4 0,-1-4 1,0 0 16,1 2 1,-1 1 0,0 2 21,1 0 1,-1 0-1,1 0 74,-1 0 1,0 0 0,1 0-46,-1 0 1,-4 0 0,-1 0-52,3 0 1,0 0 0,3 0 0,-1 0 0,0 0 0,1 0-1,-1 0 0,1 0 0,-1 0 1,0 0 33,1 0 1,-6 0 0,1 0 0,1 0-11,2 0 0,1 2 0,1 1-9,-1 2 0,0 0 0,1-5 0,-1 0-1,1 0 0,-6 0 0,1 0 0,1 0-31,2 0 0,1 0 0,1 0 17,-1 0 0,0 0 0,1 0 0,-1 0 12,1 0 1,-1-2 0,0-1 9,1-2 0,-1 0 0,0 5 50,1 0 0,-1 0 0,1 0 58,-1 0 1,-4 0 0,-2-1 0,0-2-70,0-2 0,-4 0 1,6 5 56,1 0 1,2 0 9,1 0 1,-4 0 0,0 0 134,1 0 1,1 0-171,3 0 0,-1 0-78,1 0 0,-6 0 0,1 0 0,1 0 0,-3 0 0,2 0-566,-1 0-1058,6 0-1341,-1 0-402,-6 0 1,-3 0 3366,-10 0 0,-3 6 0,-6 2 0</inkml:trace>
  <inkml:trace contextRef="#ctx0" brushRef="#br0" timeOffset="5">20947 15165 7908,'-5'-9'774,"-1"1"0,-2 1-350,-3 4 1,3 8 0,-2 4 0,-1 6-185,-2 4 1,-6 3-1,-2 7 1,-1 1-53,-4 4 1,-1 3 0,-3 6-1,-4 0 3,-4 0 0,3 5 1,-1 0-1,3-1-19,-1-3 1,-4-2 0,4-2 0,2-3-189,2-2 1,1-2 0,2-2-1,3-1-61,5-1 1,0 1 0,3-10 0,3-3-1289,0-1 423,7-8 1,1-3 167,10-10 1,3-3 0,4-6 162,-2-1 0,1 6 0,-6-1 611,-2-1 0,-1 5 0,-2-7 0,0 5 0</inkml:trace>
  <inkml:trace contextRef="#ctx0" brushRef="#br0" timeOffset="6">20242 15885 11088,'-8'9'820,"3"1"1,-1-5-1,1 4-575,2 2 0,0-3 0,0 2 0,-2 1-119,2 2 1,-1 1 0,1 1 0,-2-1 75,2 0 1,2 1 99,1-1 1,1-6 0,4-3-16,5-3 0,2-4 1,4-3-1,2-4-93,1-4 1,5-2 0,-3 1-1,0 0-645,-1-1 0,4 1 0,-3 0 0,0 1 451,0 3 0,4-3 0,-2 5 0</inkml:trace>
  <inkml:trace contextRef="#ctx0" brushRef="#br0" timeOffset="7">24170 15338 7575,'0'-15'-489,"4"1"0,1 0 1502,-2-1 0,-1 1 2510,-2 0-3180,0 6 1,-2 3 0,-2 10 0,-6 6-154,-3 6 0,-3 1 0,-1 6 0,-4 1 6,-1 3 0,-2 7 1,-7 2-1,-1 3-27,-1 3 0,-7-3 0,3 9 1,-1-1-121,-1 0 0,2 5 0,-1-7 1,5-3-258,2-3 1,7-8-1,3 0 1,4-6-196,4-7 1,8-8-225,0-1 0,5-7 0,4 0-145,0-6 1,8-5-1,-3-6 1,2-1 771,-1 1 0,9 0 0,-3-1 0</inkml:trace>
  <inkml:trace contextRef="#ctx0" brushRef="#br0" timeOffset="8">23594 15942 7575,'-14'0'1044,"-1"0"1,1 0 47,0 0 1,4 0-580,0 0 0,3 7 0,-5 2-230,3 4 0,4 1 0,-3 2 1,0 2-69,0 1 1,3 2 0,-3-4 0,2 3 15,3-3 1,1-1 0,2-1 0,0-1 109,0 0 0,0-4 1,2-2-1,2-2 94,6-2 1,0-3 0,2-2 0,4-4-374,0-5 1,5 1-1,0-3 1,0-2-284,-1-2 0,6 3 0,-2-6 1,3 3-4006,2 2 4226,-7-1 0,12-6 0,-4-1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5T00:03:59.505"/>
    </inkml:context>
    <inkml:brush xml:id="br0">
      <inkml:brushProperty name="height" value="0.053" units="cm"/>
      <inkml:brushProperty name="color" value="#FF0000"/>
    </inkml:brush>
  </inkml:definitions>
  <inkml:trace contextRef="#ctx0" brushRef="#br0">6877 6072 7575,'0'-23'-1,"0"4"0,-2 3 0,-1 2 0,-2-1 131,2 1 1,1-5 0,2 0 0,0 1 282,0 2 0,0-3 0,0 0 0,-1 0 249,-4-2 1,3 8 0,-2-5 18,2 1 1,2-1 0,0 4 480,0 0 0,-5 4-414,0 0 1,1 9 0,2 1-453,-3 8 1,4 11 0,-4 5 0,3 3-145,2 2 1,0 6 0,0 2 0,0 3 5,0 3 1,0-3-1,0 8 1,0-3-120,0-2 1,-1 5 0,-3 0 0,0-2-78,0-1 1,1-4 0,0-2 0,-2-6-74,2-2 0,1-4 0,2-3-351,0-5 1,0-8-411,0-1 0,0-13-95,0-2 1,0-6 0,0-4-757,0 1 0,0-1-30,0 1 0,0 4 853,0 1 1,0 4 899,0-4 0,0 4 0,-1-3-46,-4 1 1,2 1 0,-7 3 239,-1-2 0,5-1 0,-1 2 1029,1 0 1,-2-6-201,-7 5 0,6-1 0,-1 3 16,-1-2 1,3-2 808,-2 3-1302,7 2 0,-2 2 0,9 10-264,0 2 0,3 3 0,-4-1 0,3 1-57,2-1 0,0-4 0,4-1 1,-4 2 25,-2 2 0,0 0 0,-2-2 0,2-3 215,2-2 0,-3 4 0,4-5-34,3-2 1,-4-1 0,1-2-414,2 0 1,2-2 0,2-3-1012,-1-4 1,-1-4-1,-2-2 1,-2-1-1019,3-3 0,0 3 2010,3-3 0,-7 3 0,-2 2 0</inkml:trace>
  <inkml:trace contextRef="#ctx0" brushRef="#br0" timeOffset="1">4402 7539 7575,'-6'-8'-313,"3"0"1,-5 4 1172,1-6 0,-2 2 1,2 0 699,-1 2 1,5-1 761,-2 2-621,4 4-1282,1-6 0,1 7 0,4 0 0,5 0-12,2 0 1,3 2 0,-1 1 0,2 2-108,3-2 0,-1-1 0,6-2 0,0 0-135,-2 0 0,7 0 0,-2 0 0,5 0-40,0 0 1,3 0 0,0 0-1,2 0-79,3 0 1,0 0 0,-1 0-1,-6 0-194,-3 0 1,-1 0-1,-2 0 1,-1 0-62,-2 0 1,-6 5-1,1-1 1,-3 1 67,-2 2 0,0-6 1,1 4-1,-1-3 51,1-2 1,-6 0 0,1 0 13,1 0 1,2 0-669,1 0-1326,-6 0 532,-1-7 1,-7 4-1272,0-7 1589,0 7 0,0-5 0,-2 5 352,-3-2 0,2-1 868,-7 1 0,2 2 0,-3-7 0,2-1 0,-1-2 0,-3-1 79,4 0 1,-4 4-1,5 0 1,-2 1 867,1 1 1,4-5 0,-3 3 294,2-2 1,-4 2-439,5 0 0,0 6-400,5-6 0,2 7 0,3-2-195,4 3 0,4 4 0,1 1 0,2 2-117,4-2 0,-4 5 0,4 0 1,1 2-111,3-1 1,-3-4-1,0 5 1,-2 1-65,0 2 1,0-4-1,-6 1 1,-2 1 93,-1 2 1,-7-3 0,2-1 0,-4 2 139,-1 2 1,-6 1 0,-4 1-1,-4-1-388,-5 1 0,-3-1 0,-7 0 0,-2 2-1591,-2 4 0,2-3 1827,-2 7 0,-4 0 0,0 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5T00:04:01.480"/>
    </inkml:context>
    <inkml:brush xml:id="br0">
      <inkml:brushProperty name="height" value="0.053" units="cm"/>
      <inkml:brushProperty name="color" value="#FF0000"/>
    </inkml:brush>
  </inkml:definitions>
  <inkml:trace contextRef="#ctx0" brushRef="#br0">10258 5036 7575,'0'-15'435,"0"1"1,0 0 0,0-1 371,0 1 0,-5 0 0,-2 1 0,1 2 583,0 1 1,-6 0-1,3-2-351,-4 2 1,-1-3 0,-1 5-316,1 0 0,-2-3 1,-2 6-1,-1 2-262,2 1 1,-1 2 0,0 0-1,-2 0-122,-3 0 0,4 0 1,-3 2-1,-1 3-171,1 4 0,4 4 0,-1 3 0,3 2-122,2 1 1,-1 7 0,1-4 0,0 2-101,-1 0 0,1 0 1,1 5-1,2 1-80,1 4 1,2-4 0,-1 4 0,4-4 2,3-1 1,-3 4 0,1 1 0,1-2 117,1-2 0,2 4 1,0-1-1,0-1 108,0-1 0,0-3 0,0 0 0,0-3 64,0-1 1,2-5 0,1 4 0,3-2-20,2-4 0,2-1 1,4-1-1,0-3 78,1-2 1,-1 1-1,2-5 1,2 1-10,1-1 1,2-1-1,-4-3 1,4 1-139,2 2 0,-4-1 0,3-4 0,0 0-72,1 0 0,-1 0 0,2-1 0,-3-2 0,0-2 0,-5-2 0,5 4 0,-2-2 0,0 2 0,0-3 0,-5-1 0,1 1 0,-1 0 0,-4-1 0,-1 4 0,3-2 0,-4-4 0,0 2 0,-2-1 0,-1 4 0,-5-6 0,0 5 0,0-4 0,0 4-1454,0-5 0,0 5-5872,0-4 7326,0 6 0,6-10 0,2 5 0</inkml:trace>
  <inkml:trace contextRef="#ctx0" brushRef="#br0" timeOffset="1">10876 4806 7575,'15'-7'-136,"-1"1"1,-1-5 162,-4 1 1,-2 5 0,-6-3 0,3 0 509,0 0 1,1 4 379,-5-6 0,0 0 277,0-4 0,0 4-313,0 1 0,-1 6 0,-4-2-104,-5 3 0,-3 2 1,-1 0-355,0 0 0,-1 0 0,1 0 0,-1 0-104,1 0 1,0 0 0,-1 0-182,1 0 1,0 0-1,-1 2 1,1 1-116,-1 2 1,6 1 0,1-1 0,0 3-90,0 0 0,5 5 1,-4-4-1,2 4 44,1 2 0,-1 0 0,5 5 0,0 4 125,0 3 1,0 3 0,1 5 0,3 7-52,0 4 1,6 10 0,-4 0 0,2 7-8,4 2 0,-6 1 1,0 1-1,-1-6-21,0-7 1,0 0 0,-4-4 0,3-2-62,0-3 1,1-5-1,-5-12 1,0-1 70,0-3 1,0 2 0,0-7 222,0-1-47,0-9 1,0-4 0,2-8 94,3-2 1,-2-4 0,6 2 0,3 1-142,0-1 0,-2-2 0,-1 4 0,3 2-163,0 1 1,3 2-1,-1 0 1,1 0-97,-1 0 0,0 0 1,1 0-548,-1 0 0,1 0 0,-1 0-970,0 0 0,-4 2 1,0 1-1793,1 2 1,1 0 3403,3-5 0,-1 0 0,1 0 0</inkml:trace>
  <inkml:trace contextRef="#ctx0" brushRef="#br0" timeOffset="2">11222 5396 7575,'-8'-7'299,"-5"-1"0,5-6 1199,0-1 0,1 6 2544,7-1-2510,0 7 0,0-2-1006,0 10 1,0 3-1,0 6 1,2 1-100,3-1 0,-4 2 0,4 2 0,-3 3-352,-2 1 0,5-4 0,-1 2 0,0-1-399,-3 1 0,-1-1 0,2-5 0,1 1-874,2-1 1,0 0 0,-5 1-1343,0-1 1,6-6 1094,4-3 1,2-11 1444,3-9 0,-1-6 0,0-7 0</inkml:trace>
  <inkml:trace contextRef="#ctx0" brushRef="#br0" timeOffset="3">11236 5137 7575,'-6'-23'178,"-1"2"1,-4 9 0,3 0 1103,2 3 1,-6-1-93,3-4 1,1 6 0,0 1 1337,1 1-2476,3 4 1,4-2-909,0 8 0,0 4 1,0 7-3160,0-1 4015,6 1 0,2 5 0,6 3 0</inkml:trace>
  <inkml:trace contextRef="#ctx0" brushRef="#br0" timeOffset="4">11509 5496 7575,'10'-4'1290,"-1"-1"1,-5-2-1,2 4 969,0-2 0,-4 2-1537,3 8 1,-4 3 0,-1 6-333,0 1 0,0 1 0,0 1 1,0 2-328,0-1 0,0 3 0,-1 0 0,-2 1-764,-2 4 0,-5-4 1,4 0-1,-1 1-940,1-1 1,0-4 0,2 1 1640,0-3 0,-8-2 0,4 1 0</inkml:trace>
  <inkml:trace contextRef="#ctx0" brushRef="#br0" timeOffset="5">11725 5295 7575,'-10'-7'4971,"1"-2"-2504,6-4-1959,-4 5 0,12 8 0,1 10 1,2 2-45,4 3 1,-4-1 0,1 2-1,2 3-123,2 5 1,-3 4 0,-1 0 0,3 1-155,0 0 1,-2 6 0,-2 2 0,0 1-152,0 1 1,-5-1 0,2 7 0,-3 1-353,-2 2 1,-2-6-1,-3-7 1,-4-2-745,-4 1 0,-2-2 1,1-8-1,0-5-255,-1-3 1,1-8 0,-2-3 0,-2-4-318,-1-1 1,5-6 1631,4-4 0,-6-15 0,-6-6 0</inkml:trace>
  <inkml:trace contextRef="#ctx0" brushRef="#br0" timeOffset="6">11682 5093 7575,'-6'-19'0,"-2"0"1645,0 1 0,1 7 516,7 2-2786,0 5 0,2 0-78,3 8 1,-2-2 702,6 3 0,1 3 0,4 0 0</inkml:trace>
  <inkml:trace contextRef="#ctx0" brushRef="#br0" timeOffset="7">11883 4705 7575,'-14'-14'878,"6"4"602,3 0 0,4 6-82,1-6 0,1 7-888,4-2 1,3 3 0,6 4 0,1 1-117,-1 2 1,5 1 0,0-2 0,1 0-143,0 0 1,-2-3-1,4-1 1,1 0-117,-1 0 0,-3 0 1,4 0-1,-3 0-75,-2 0 0,-2 0 0,-2 0 1,1 0 13,-1 0 1,-4 0 0,-1 0 185,3 0 1,-6 2 0,-1 3-22,-4 4 1,-1 4 0,0 1 0,0 1 99,0-1 0,-1 7 0,-2 3 0,-2 3-25,2 2 1,1 6 0,2 3 0,0 6-47,0 3 0,0 1 1,2 7-1,1 1-92,2-2 1,11-4-1,-2 1 1,2 0-19,0 0 1,0-6-1,1-2 1,3-6-41,-3-2 1,-1-5-1,-1 2 1,-3-4-126,-2-4 0,3-5 0,-5 3 1,0 0 33,-3 1 0,-2-6 0,0 3 312,2-4 1,-2-4 57,-8-2 1,2-4-399,-7-6 0,1 0 0,-6 0 0,1 0 0,0 0 0,-1 0 0,1 0 0,-1 0 0,1 0 0,0 0-622,-1 0 1,1 0 0,0 2 0,-1 1-5607,1 2 6228,-1 6 0,-5-3 0,-3 7 0</inkml:trace>
  <inkml:trace contextRef="#ctx0" brushRef="#br0" timeOffset="8">13941 5050 7575,'0'-16'367,"-2"-1"0,-1-2 377,-2 1 1,0 2 0,5 2 0,0-1 1665,0 1 1,0 4-1625,0 1 0,2 5 1,3 1-1,4 6-359,4 7 0,1 9 0,1 5 0,-1 5-123,1 4 0,1 11 0,1 7 0,2 2-357,-1-1 0,3 1 1,-1 5-1,1 1-273,0 3 0,0-4 0,-4-1 0,3-7 11,-3-5 0,-1-9 0,-1-4 0,-1-8 167,0-9 0,-4-7 0,-2-10 0,0-3 339,0-4 1,0-12-1,1-6 1,-2-7 354,-1-3 1,-3-3 0,5-6 0,-1-4-98,-4-1 0,-1 0 1,-2-3-1,0 1-197,0-1 1,0-1 0,0 3 0,1 4-182,4 3 0,-3 7 0,2 2 0,0 6-948,0 8 1,0 6-723,5 6 0,1 4 1,3 7-32,-4 4 0,-2 3 0,-7 6 0,0 2-2034,0 4 3664,0-4 0,-7 11 0,-1-5 0</inkml:trace>
  <inkml:trace contextRef="#ctx0" brushRef="#br0" timeOffset="9">14200 5280 7575,'-28'8'1362,"4"-3"1,4 2-627,5-3 1,7 0-1,5-8 1,6-2 312,7-2 0,9 3 0,5-4 0,3-1-761,2 2 0,0-5 0,0 5 0,-2 0-1281,-3 4 0,3 2 1,-3 0 992,3-2 0,2 2 0,0-4 0</inkml:trace>
  <inkml:trace contextRef="#ctx0" brushRef="#br0" timeOffset="10">16214 5295 6271,'-8'-7'1571,"0"6"-499,3-4 1,3 2-95,-2-2 1,2 2 808,2-7-1273,0 7 1,0-5 0,2 5 996,2-2-910,-2 0 0,6 7 0,-5 3-314,2 4 0,0 4 0,-4 1 0,3 1-150,0-1 0,1 5 0,-5 2 0,2 0-17,3 0 0,-2 4 0,5-2 0,0 1-202,0 0 0,-3-7 1,4 2-1,1-3-286,-2-1 1,4-2 0,-2-4 0,3-2-312,1-1 1,-4-4-1,-1 2 1,3-2-2012,0-2 1,-2-2 2689,0-2 0,-7-4 0,3-7 0</inkml:trace>
  <inkml:trace contextRef="#ctx0" brushRef="#br0" timeOffset="11">16228 4978 7575,'-22'-22'481,"3"3"1,7-2 0,4 2 1701,2 1 0,1 7-659,5 1 1,7 7-1625,2-2 0,4 5 0,1 5-1170,1 5 1,-6 3 1269,1 1 0,0 7 0,4 1 0</inkml:trace>
  <inkml:trace contextRef="#ctx0" brushRef="#br0" timeOffset="12">17307 5007 7575,'0'-21'302,"0"5"0,0-3 1,2 5 1346,3 4 1,-4-3 1433,4 4-1903,-3 2 0,-2 3 0,-2 8-707,-3 6 1,-3 3 0,-8 1 0,-1 2-364,-3 3 0,0-3 0,2 5 1,-3-2-148,-1 0 1,0 2 0,-4-3-1,4 1-84,1-1 0,-3 2 0,3 0 0,0-3-272,0-1 1,2-1-1,5-1 1,-1 0-300,1 1 0,1-6 82,4 1 685,2-7 0,14 3 0,2-6 0,4 0 148,1 0 1,2-1 0,2-2 0,3-2 57,1 2 0,1 1 0,2 2 0,-1 0-359,2 0 1,1 0 0,2 2 0,-2 1-679,-3 2 1,1 4 0,-5-2 0,-3 1-516,-1 3 0,-3-3 1,-3 1-1,-6 3 1271,-2 0 0,-2 9 0,0 2 0</inkml:trace>
  <inkml:trace contextRef="#ctx0" brushRef="#br0" timeOffset="13">16991 5611 8840,'-2'-12'1988,"-3"2"1,5-3-751,0 4 1,7 2-1,7 1 1,2 1-338,3 0 0,-1 0 0,6 5 1,1 0-505,3 0 0,-4 0 0,-1 0 1,3 2-1169,1 3 0,2-2 0,0 7 0,0-1-2185,-1-1 1,1 3 2955,0-6 0,12 6 0,4-3 0</inkml:trace>
  <inkml:trace contextRef="#ctx0" brushRef="#br0" timeOffset="14">17868 5223 7826,'-1'-14'0,"-3"-1"1806,0 1 1,-6 4 23,5 1 0,0 7 0,5 2-815,0 8 1,0 10-1,0 1 1,2 0-271,3 2 1,1 1-1,7 8 1,0 2-264,3 2 1,1 4-1,-2-2 1,-1 0-91,1 4 0,4 8 0,0 3 1,-1 2-354,-2 0 1,-2 0-1,-1 4 1,-4-1-238,-4-3 0,-3-8 1,-4-9-1,-4 0-262,-9-4 1,-5-4 0,-9-4 0,-2-4 92,-2-4 0,1-2 0,-7-1 1,1-4-230,1-4 0,2-3 1,6-4-1,1-3-161,-1-4 1,2-4-1,3-1 1,6-2-695,7-4 0,0 0 1,4-6-1,1 0 1451,0-4 0,1-5 0,5-8 0</inkml:trace>
  <inkml:trace contextRef="#ctx0" brushRef="#br0" timeOffset="15">17796 4834 8465,'-4'-14'0,"-1"0"1589,2-1 0,1 1 0,2 0 1,0-1 4363,0 1-5546,0-1 1,0 9-1200,0 6 0,5 8 0,0 11 792,-2 5 0,-2 10 0,-1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5T00:04:07.832"/>
    </inkml:context>
    <inkml:brush xml:id="br0">
      <inkml:brushProperty name="height" value="0.053" units="cm"/>
      <inkml:brushProperty name="color" value="#FF0000"/>
    </inkml:brush>
  </inkml:definitions>
  <inkml:trace contextRef="#ctx0" brushRef="#br0">13869 5957 14928,'8'0'2199,"0"0"1,-4 0-1558,6 0 1,-2 0 0,0-2 0,0-1-137,0-2 0,2 0 1,4 5-1,0 0-221,1 0 0,1-1 0,1-2 0,4-2-47,2 2 0,-4 1 0,3 0 0,0-1-28,1-2 0,-1 1 0,4 4 0,-4 0-76,-1 0 0,0 0 1,-4 0-1,4 0-122,1 0 1,-4 0-1,3 0 1,-2 0-8,0 0 0,5-5 0,-3 0 0,0 2 125,0 1 1,-2 2 0,-5 0 0,2 0-76,3 0 0,-3 0 0,3 0 1,-1 0-120,1 0 1,-3 0 0,5 0 0,-2 0 73,0 0 0,2 0 0,-3 0 0,1 0-41,-2 0 0,4 0 0,-2 0 0,-1 0-2,-2 0 1,0 0 0,2 0 0,2 0-5,3 0 1,-6 0 0,4 0 0,-2 0 135,0 0 1,5 0 0,-4 0-1,-1 0 19,2 0 1,-4 0 0,6 0 0,-3 0-113,-2 0 0,-2-5 0,-2 1 0,2 0 30,3 3 1,-3 1 0,4 0 0,-3 0-29,2 0 0,-3 0 0,4 0 0,-3-2-8,2-3 0,-3 4 0,4-4 0,-3 3 0,2 2 0,-3 0 0,5 0 0,-2 0 0,0 0 0,2 0 0,-3 0 0,1 0 0,-1 0 0,-2 0 0,-2 0 0,0 0 0,1 0 0,-1 0 0,0 0 0,1 0 0,-1 0 0,1 0 0,-1 0 0,0 0 0,1 0-2722,-7 0 1,-3 2 2721,-10 3 0,-3-4 0,-7 6 0</inkml:trace>
  <inkml:trace contextRef="#ctx0" brushRef="#br0" timeOffset="1">16458 10734 7826,'0'-15'2996,"0"1"1,5 4-2127,0 1 1,1 5 0,-1-2 85,5 0 0,4 4 0,4-4-314,1-1 0,5 6 0,-2-4 0,4 3-293,4 2 1,4-5-1,-1 1 1,6 0-338,2 3 0,2 1 1,1-2-1,-1-1 63,0-2 1,-5 1 0,-1 4 0,-2 0-235,-3 0 1,-3-2-1,-5-1 1,-5-2-341,-3 2 1,-2 0 333,1-2 1,-9 3 108,-6-3 0,-8 5 0,-11 5 0,-5 5-45,-3 3 0,-3 7 0,-2 3 0,-4 2-83,0 4 0,-8-2 1,-7 12-1,-1-1-192,-3-1 1,-4 6 0,8-2-1,0 6-5,3-1 0,0-3 0,6-4 0,10-6 187,10-2 0,6-9 0,3-3-21,4-3 1,4-8 0,8-5 246,2-6 1,6-6-1,0-11 1,5-4 71,3-3 0,1-3 1,-5-2-1,3-3-34,1-2 0,0-1 1,-4-4-1,1 2-64,3 2 1,-6-2-1,3-7 1,-2-1 16,-3 2 1,-4 1 0,1 2 0,-2 0 172,-3 0 0,-1 6 0,-2 5 1,0 6 698,0 7 0,0 3 162,0 2 0,-5 8-896,0 6 1,1 6-1,4 8 1,0 2 26,0 3 0,1-1 0,2 6 0,4 2 3,1 1 0,1 6 0,6 3 0,-1 0-126,0 4 0,6 2 1,-1 1-1,0 0-77,2 0 0,1 0 1,7 1-1,0-3-105,-1-2 1,0-4 0,-3-6 0,-2-1 12,-3 1 0,0-7 0,-8-2 0,0-6-422,-3-4 398,-6 2 0,2-10 0,-10 1 1,-4-6 177,-4-7 1,-1-2-1,-2-3 1,-2 1 188,-1-1 0,-7-1 0,1-1 1,-6-2 500,-2 1 1,-2-3 0,3 2 0,-4 0-145,0-2 1,4 4 0,-2-6 0,4 2-785,1 4 0,0-1 1,0 2-1,2 0-1738,3 4 0,2 2 1,3-1 1925,-5 1 0,3 1 0,0-6 0</inkml:trace>
  <inkml:trace contextRef="#ctx0" brushRef="#br0" timeOffset="2">19221 5842 7826,'-10'0'287,"0"0"557,-1 0 1,3 0 639,-1 0 0,4 0 1767,-5 0 900,7 0-585,-3 0-2238,6 0 0,6 0-759,4 0 0,2 0 0,3 0 1,-1 0-570,1 0 0,-1 0 0,0 0 0,1 0 0,-1 0 0,5 0 0,1 0 0,-1 0 0,1 0 0,-2 0 0,6 0 0,2 0 0,1 0 0,-3 0 0,0 0 0,1 0 0,3 0 0,0 1 0,1 2 0,-2 2 0,-3-2 0,3-1 0,-3-2 0,4 0 0,0 0 0,1 2 0,-2 1 0,-1 2 0,-2-2 0,0-2 0,5-1 0,-1 0 0,1 0 0,0 0 0,0 0 0,-1 0 0,1 0 0,-5 0 0,0 0 0,0 0 0,-1 0 0,4 0 0,-5 0 0,2 0 0,0 0 0,-5 0 0,5 0 0,0 0 0,-1 0 0,2 0 0,-4-1 0,0-2 0,-1-2 0,4 0 0,-4 5 0,-1 0 0,2 0 0,-5 0 0,4 0 0,0 0 0,-1 0 0,0 0 0,-5 0 0,1 0 0,-1 0 0,0 0 0,1 0 0,-1 0 0,-4 0 0,-1 0 0,3 0 0,-4 0 0,1 0 0,1 0-1140,-2 0 1,-3 0 0,-10 0 1139,-5 0 0,-9 6 0,-3 2 0</inkml:trace>
  <inkml:trace contextRef="#ctx0" brushRef="#br0" timeOffset="3">13178 9050 7826,'-14'0'145,"4"0"1,1 0 977,-3 0 0,4-5 191,-1 1 0,6-3-137,-2 2 1,5 4-576,5-4 0,4 3 0,9 2-128,1 0 0,7 0 0,-2 0 0,3 0-45,1 0 1,6 0 0,1 0 0,4 0-218,5 0 1,1-4 0,8-3 0,0 1-112,-2-1 1,3-2 0,-4 2 0,-2 1-106,-4 0 0,1-4 0,-11 5 0,-4 2-184,-4 1 1,-1 2-1,-6 0-10,-1 0 1,-7 0 385,-1 0-81,-7 0 0,-8 2 1,-9 3 51,-2 4 0,-7-1 1,-1 2-1,-3 3-161,-2 4 1,-4-1 0,-2 5 0,-2 0-81,-3 3 1,-2 3 0,-1 2 0,2 1-139,2 4 1,-1-2 0,5 5 0,0-1 34,0 1 0,6-5 1,7 2-1,3-4-141,6-1 0,0-2 0,8-3-48,2-5 1,3-9 346,5-5 0,-2-10 0,5-5 0,0-3 29,0-1 0,2-7 0,2-3 0,0-3-62,-3-2 1,-1 1 0,3-1-1,-1 0-36,1 0 1,-3-4 0,0-1-1,0 0-28,0-1 0,-5 5 1,2-5-1,-3 1 30,-2 1 0,0-1 1,0 4-1,0-1 64,0 2 0,-2-2 0,-1 8 1,-2 1 1,2 3 1,0-2-1,-1 2 165,0 1 0,-1 2 469,5 2-508,0 6 0,1 1-125,4 7 0,-3 7 0,4 2 0,1 2 92,2-1 0,-1 8 0,2-4 1,1 4 95,2 2 1,1 3-1,2 6 1,2-1 220,1 1 1,2 0-1,-4 0 1,4-1-91,1 1 1,-2 0-1,2 0 1,0 0-306,1-1 0,-6-1 1,3-3-1,-4-4-46,-2-4 0,-1-2 0,-4 0-104,-4 1 1,-5-7 298,-5-3 0,-3-4 0,-8-1 0,-1-1 161,-2-4 0,-7-2 1,2-4-1,-3 0 45,-2-5 0,0 2 1,1-6-1,-1 3-91,0-2 1,-5-2-1,-1-5 1,0 4-390,0 1 0,-3-3 0,4 3 0,2 1-525,2-1 1,1 2 0,2 6 0,3 2-2398,5 1 0,3 7 3060,1-2 0,1 3 0,-1 2 0</inkml:trace>
  <inkml:trace contextRef="#ctx0" brushRef="#br0" timeOffset="4">16962 3798 7310,'5'-19'87,"-1"0"1,6 0 0,-4 5 0,1-1 1552,-1 1 0,-1 4-706,-5 1 1,-2 5 0,-2 0 0,-8 2-129,-5 2 1,-1 6 0,-7 4 0,-4 4-423,-3 6 0,-8 2 0,0 7 0,-6 1-277,-7 4 1,-9-1 0,-6 9 0,33-20 0,0 1-235,-1-1 1,0 0-1,-1 1 1,1-1-1,-1 0 1,0-1 0,0 1-1,1-1-624,0 1 0,1 0 0,-21 14 0,5-2 0,10-4-191,7-1 0,10-5 1,6-2-1,6-1-454,2-3 0,7-7 1396,-2-1 0,-9-1 0,-2 6 0</inkml:trace>
  <inkml:trace contextRef="#ctx0" brushRef="#br0" timeOffset="5">15768 4302 7850,'0'-14'-129,"0"-1"1044,0 1 1,0 0 2158,0-1-2429,0 1 1,0 7 0,0 7 0,-2 8-182,-3 5 1,2 8 0,-8 3 0,-3 5-215,-4 4 1,-6-2-1,5 4 1,0-2-148,-2 1 1,5 0-1,-5-6 1,2-1-71,0-3 0,4-3 0,7-6-134,2-1 46,1-6 0,12-3 0,4-10 1,6-5-72,7-2 1,4-3-1,0 1 1,1-1-403,0 1 1,4 0 0,3-1 0,0 2-3327,4 4 3854,-5-4 0,7 5 0,-5-6 0</inkml:trace>
  <inkml:trace contextRef="#ctx0" brushRef="#br0" timeOffset="6">18041 3712 7846,'-14'-14'280,"1"-1"1,2 1 0,3 0 369,1-1 0,-2 1 177,4-1 1,6 1-1,11 1-84,5 4 0,-1-3 0,5 8 0,0 0-22,3 3 0,8 1 0,3 0 0,2 0-208,3 0 0,6 1 1,5 6-1,3 6-147,6 4 1,2 9 0,0-2 0,5 3-176,4 2 0,-33-12 1,0 1-1,0 0 0,0 1 1,32 19-15,-6 0 0,-5 1 0,-1 4 0,-4 0-115,-6 0 0,-2-1 1,-12-2-1,-2-3-67,-2-2 0,4 3 0,-2-4 0,-4-4-25,-2-4 1,-7 1 0,4-5 0,-3 2-46,-2 0 0,-2-6 1,-3 1-1,-2-5-61,-2-4 0,-4 3-557,5-4-1384,-7-2 1046,3-1 0,-6-12 1,0-4-316,0-3 1,-6 4 0,-4 1-434,-2 1 1,-3 4-1,-1 6 1779,-3 2 0,-3 6 0,-7-3 0</inkml:trace>
  <inkml:trace contextRef="#ctx0" brushRef="#br0" timeOffset="7">19293 4532 8208,'-15'0'0,"1"0"683,-1 0 0,1-5 0,0 1 3328,-1 0-3133,7-3 0,3 0 0,10-2 0,5 4-255,3 3 1,3 2 0,1 0 0,4 0-227,1 0 0,-2 2 0,4 1 0,-1 3-242,0 2 1,2 0 0,-4 3-1,0-1-93,0 1 0,0-3 0,-4 0 0,2 0-111,-1 0 1,-2 2 0,-2 3 449,1-4 161,-7-2 0,3-9 1,-6-3-148,-2-4 0,-2-6 0,-1-2 1,0-3-173,0 3 0,0-4 1,2 2-1,1 0-425,2-2 1,0 5-1,-5-3 1,1 3-1590,4 1 1,-3 1-4862,3 0 6632,-4-1 0,-1 7 0,0 2 0</inkml:trace>
  <inkml:trace contextRef="#ctx0" brushRef="#br0" timeOffset="8">12372 10230 7861,'-14'6'-575,"0"-4"328,-1 3 1,6 1 554,-1-1 233,1 0-272,1-5 1,1-2-159,7-3 0,7-1 1,2-5-1,4 1-59,1-1 1,1 3 0,-1-2 0,0 1-57,1 1 1,-1-5 0,1 3 0,-1-1-25,0 2 1,1-2 0,-2 4 0,-2 1-26,-2-1 1,-1 1 32,2 1 1,-4 5 0,-7 0 9,-4 8 0,-5 5 0,-7 3 0,-4 1-28,-1 3 1,2 4 0,-2-4 0,1 1-18,4 0 1,-4 0-1,2-4 1,1 3-5,2-3 0,7-1 1,1-1-184,1-1 233,2-6 0,12-3 1,2-9-1,4-2 19,2-2 0,4-6 1,0-5-1,0 1 0,2 2 0,0-3 0,4 0 0,-2 1 11,-3 2 1,4-3 0,-3 0 0,0 1 21,0 2 0,-2 3 1,-5 2-1,1 3 114,-1 2-114,-6-5 0,-3 15 0,-10 3 0,-5 7-21,-2 5 0,-8 7 0,0-2 1,-3 3-63,-2 2 0,-1 0 1,1-1-1,1 1-39,-2 0 0,4 0 0,-1-2 1,2-3-30,4-5 1,6-3-1,3-2 57,1 1 1,4-9 32,8-6 1,8-11 0,8-10 0,-1-1 8,1-4 1,5-1 0,-2-2 0,4-1 8,6-4 1,-4 4 0,6-4 0,-3 4 18,1 1 1,4-1-1,-3-1 1,0 1 38,1 3 0,-5 8 0,-7 1 0,-4 5 28,-4 4 1,-8 7 0,-7 4-30,-9 11 1,-5 7 0,-14 9 0,-3 2-13,0 2 0,-6-1 1,1 6-1,-2 2-47,-3 2 0,-1 1 0,-2 0 1,-2 2-9,-3 3 1,2-2 0,-4 6-1,4-3 13,4-3 1,10-7 0,3-7-1,10-5-62,8-3 1,6-8-39,10-2 0,5-6 0,7-11 0,4-5-39,1-6 1,4-12 0,6-1 0,3-7 119,2-2 0,1-3 0,5-4 0,-1 0 63,-4 0 1,5 3 0,-1 0 0,3-2 1,-4 2 0,7 0 0,-5-1 0,2 1 52,0 1 1,-8 12-1,-5 0 1,-8 5 179,-10 4 0,-3 9-152,-11 4 1,-4 10 0,-16 4 0,-5 6-68,-7 4 0,-5 8 1,-6 8-1,-2 3-8,-3 7 1,2 0 0,-7 6 0,0 0-109,2 0 0,-3 1 0,6 2 1,3-3-68,5-1 1,7-4 0,10-8 0,9-6-37,7-6 1,6-5 0,2-8 29,4-4 1,3-3 0,8-6 0,2-1 24,1-4 0,2-4 0,-4-9 0,4-3 31,1-1 0,1-2 1,2-5-1,-1-1 77,2-4 0,0 4 1,-1-4-1,-1 2 120,2-1 0,1 2 1,2-2-1,-1 2-13,1 2 0,0 1 0,-2 1 1,-3 3-89,-5 4 1,-3 9 0,-1 3-100,-1 2 107,0 1 0,-6 11 1,-4 4-1,-8 3 65,-5 1 0,-10 5 0,-5 4 0,-5 2 9,-5 6 1,-1 7-1,-5 0 1,2 4-78,-2 1 0,-3 0 0,-4 0 0,1 1-49,4-1 0,1-2 1,9-2-1,5-6-179,6-2 0,7-9 32,4-3 1,10-9 0,11-7 0,5-6 17,3-7 0,7-9 0,-1-5 0,7-5 45,7-4 1,-2-2 0,1-5 0,2 1 92,1-1 0,-1-1 0,0-2 1,2 1 134,-2 4 1,-7 2 0,-1 9 0,-6 3 73,-7 5 0,-9 11 0,-9 8-12,-9 8 1,-3 11-1,-14 5 1,-4 5-66,-3 5 0,-8 2 0,3 8 0,-3-1-63,-3 0 1,8 0 0,-8 2 0,1 1-124,1 2 0,2 0 0,4-5 0,5-1-119,7-4 0,12-9 1,6-10-1,4-3 1,1-2 1,3-6 0,5-4 0,8-8 49,5-5 1,3-6 0,4-2-1,3-5 43,2-6 0,-1 3 0,5-9 0,0 2 91,0-1 1,1 1 0,4-5 0,-2 2 99,-2 3 1,-5 1 0,4 3 0,-2 0 118,-3 4-95,-8 4 0,-11 13 0,-13 9 0,-9 11 65,-9 9 0,-9 7 0,-8 3 1,-2 3-87,-3 2 0,0 1 1,0 5-1,2 0-93,-2 1 0,0-1 0,0-2 0,3-1-38,2-1 0,8-6 0,7 2 0,6-4-181,4-9 1,6-6-1,8-6 2,6-5 0,8-5 1,2-5-1,3-5 130,2-3 1,3-7 0,0-3-1,1-1 48,0 0 1,1 5 0,2-5 0,2-2 37,-2-1 0,3 3 1,-2 2-1,-1 0 87,-1-1 0,2 6 0,1-3 1,-4 6 3,-4 4 0,-1-1 1,-5 6-11,-3 2 0,-9 8 0,-8 6 0,-8 5 86,-5 3 1,-7 7-1,-4-2 1,-2 3-49,2 2 0,-1-5 0,5 0 0,1 0-141,-2-2 0,10 4 0,-2-7-344,5-1 1,5-4 211,8-4 0,5-6 1,9-8-1,5-6 62,3-3 0,7-3 0,-1-3 0,1-3 15,1-1 1,-5 1-1,4 4 1,-4-1 0,-1 2 0,-7 5 0,-1 4 0,-2 0 29,0 0 115,1 5 0,-12 3 0,-4 10 0,-2 3 44,-2 1 1,0 0-1,-2 1 1,-1-1 13,-2 0 1,-4 1-1,4-1 1,0 1-79,-1-1 0,4-4 0,-3-1 0,4 2-80,1 2 0,0-3 0,0-1-60,0 3 0,6-6 0,4-1 34,3-4 0,-2-1 0,2 0 0,3-1-36,0-4 0,4-3 0,1-6 0,2-1 48,2 1 0,2-5 1,0-1-1,-1 4-35,-2 5 0,-2-2 1,4 4-1,-4-2 110,-1 1 0,-2-1 1,-4 6-1,-1 2 350,0 1-323,1 2 1,-7 7 0,-3 2 128,-4 4 0,-1 1 0,-1 1 1,-4 1-86,-5 3 1,2-3 0,0 3 0,2-3-175,3-1 1,-4-1-1,2 0-317,2 1 0,3-2 238,5-4 1,3-2 0,6-7-1,2-2 38,4-3 1,-3-3 0,6-6 0,-1-1 35,0 1 1,1-2 0,2-2-1,-1-1 58,2 2 0,6-4 0,1 0 1,1 0 16,1 0 0,-3-2 0,6 2 1,1 0 68,-2 0 1,1 2 0,-8 5 0,-2 1 200,-1 3 1,-2 4-165,-1 6 1,-9 6 0,-11 4 0,-2 3 6,-2 1 1,-6 2-1,-6 2 1,-4 2-28,-3 3 0,0-1 0,5 4 0,-2-4-94,-3-1 1,4 3-1,-1-3 1,5-1-114,0 1 1,0-2-1,1-4-356,5-1 372,4 1 0,2-7 0,6-5 0,5-6-12,6-7 0,6-4 0,-3-4 0,1-3-2,4-1 1,-1 3-1,1-4 1,-2 2 98,1 4 1,-2-4 0,1 2 0,0 1 111,-2 2 1,-1 2 0,-5 1 0,1 4 144,3 4 1,-1 3-166,-5 2 0,-6 2 0,-3 3 1,-3 4-26,-2 4 0,-2 6 0,-3 0 1,-3 0-93,0 2 1,-3 0 0,5 3-1,-1-5-76,1-3 1,-4 5-73,5 3 1,2-5 148,8-4 1,3-7 0,6-8-1,1 0 26,-1 0 0,2-7 0,3-2 1,4-4 71,-1-2 1,4 1 0,-6 0 0,3-1-4,2 1 1,-2-1 0,-1 3 0,-1 0 20,-3 3 0,-2 1 0,-2-2 0,0 4 28,1-1 0,-2 7-79,-4 0 0,-3 7 0,-6 7 1,0 1 40,0-1 1,-6 0-1,-2 2 1,-1 2-117,-1 1 0,5 0 1,-3-4-1,2-1-213,3 1 1,1-1 130,2 0 1,2-6 185,2-3 0,0-5 0,5-5 0,2-4 28,2-4 0,1-1 1,1-1-1,-2 1-56,-4-1 1,7-4 0,-3 0 0,0 1-62,0 2 0,3 2 0,-7 0 1,4-1 21,1 1 0,-1-1 0,-2 1 0,-1 1 40,1 4 0,-3-4 1,2 3 234,1-2-202,-5 4-82,1 1 1,-7 9 0,-2 1-27,-3 2 0,2 4-1,-6-2 1,-3-1-20,0 1 0,-3 2 1,1-2-1,-1-1 16,1 0 0,0 4 0,-1-4 1,1 1-50,-1-1 1,1-1 0,0-5-104,-1 0 0,6 0 0,1-2 76,1-3 0,2-4 0,7-9 0,1-2-11,2-3 1,6-1-1,0-6 1,5-2 44,4-2 0,0 1 0,-2 4 1,1 0 95,-1 0 1,-2 2 0,-2 3 0,1 5 150,-1 3 1,-4 3-1,-3 2 206,0 1 0,-4 9-127,-8 1 1,-7 11-1,-8 8 1,1 0-135,-2 2 0,4-3 0,-6 4 1,1 1-64,0-1 1,-1-3-1,-2 3 1,2-1-23,3-3 0,0-2 0,6-2 0,1 1-107,4-1 0,-1-6-96,10-3 0,3-5 0,12-7 0,1-5-35,3-6 0,-2-8 0,7 2 1,0-3 5,-1-2 1,2 2 0,-6 2-1,-1 1 89,-2-2 1,3-1 0,0 0 0,-3 1 210,-4 2 1,-1 7 0,-6-3 199,-2 5 0,-3 7 0,-7 4 8,-7 8 1,-2 4 0,-6 6 0,-1 2-38,1 3 1,-2-1 0,-5 4 0,0 0-140,0 1 0,6-4 0,0 3 0,1-1-66,-1-3 0,6-2 1,-2-2-163,3 0 0,9-7-68,7-7 1,7-7-1,9-8 1,3-5-44,5-4 1,3-4 0,0-4 0,-1-2-27,-2 2 1,0-3 0,4 0 0,1-2 53,0-3 0,-2 3 1,-1 0-1,-4 1 170,-1-1 1,3 7 0,-7 1 0,-4 8 419,-6 5 1,-7 8-1,-5 5-29,-5 6 1,-9 7 0,-5 9 0,-3 5-140,-2 3 1,-6 2 0,-2 1 0,-1 2-115,-1 2 0,6 4 0,-5-3 0,-1 2-268,2 3 0,-1-5 1,8-1-1,4-4-197,4-1 0,4-7 193,9-3 0,4-12 0,11-10 0,7-12 64,5-6 0,5 1 1,-2-8-1,2-2-56,2 0 0,7-7 0,2 0 0,-2 0 22,-2 4 0,-1-4 1,0-1-1,-1-2 94,1 1 0,-2 4 0,-1 6 1,-5 1 352,-5-1 0,0 6-21,-11 4 0,-9 10 0,-10 7 0,-8 8-15,-6 9 1,-7 9 0,-3 0-1,-4 3-95,-1 2 1,-5 1 0,-1 2 0,-1 3-266,0 2 0,-4 1 1,1 6-1,-3-1-4,-1 0 0,12-6 0,7-5 1,7-7-91,7-6 0,10-3 34,9-1 1,10-9-1,5-7 1,4-11-37,5-5 1,4-9 0,5 2-1,1-3-9,0-2 0,4-4 0,1-2 1,0-1 125,1 1 1,-3 2 0,5 2 0,-2-1 96,-3-1 0,-2 1 1,-3 6-1,-3 4 223,-5 1 1,-6 3 0,-8 9 127,-10 4 1,-12 10 0,-11 4 0,-7 6-159,-8 4 0,-5 3 1,2 9-1,-4 1-155,-1 1 0,-2 6 1,-3-4-1,4 0-68,4 0 1,0 4 0,3-4-1,7-2-143,6-2 0,8-1-61,14-11 1,10-6 0,11-10-1,7-8-68,6-9 1,8-7-1,3-8 1,0-1 77,0-4 1,4 3-1,-4-6 1,0 2 95,0 3 1,3-4-1,-4 3 1,-2 1 149,-2 2 0,-2 1 1,-3 0-1,-2 2 238,-3 3 1,-7 3 0,-10 8-2,-6 4 1,-7 2-1,-9 7 1,-5 2-116,-3 3 0,-8 3 1,-3 8-1,-4 1-84,-1 2 0,5 7 1,-1-4-1,-1 2-98,-1 0 1,-1-1 0,4 1 0,6-4-126,6 1 1,7-10 0,8 2-5,1-5 1,13-3 0,2-7 0,8-4-54,6-8 0,-1-2 0,6-8 0,1-2 54,2-1 0,2-2 1,0 0-1,0 1 87,0-1 0,-7 5 0,-1 1 0,-2 1 59,0 0 1,-5 4 0,-6-1 117,-1 3 0,-10 8 0,-12 3 0,-7 5-15,-5 5 0,-7 3 1,-1 6-1,-2 2 22,-3 3 0,-1-1 1,-2 4-1,1 1-78,4-1 0,-2-4 0,4 3 0,1-2-93,0 0 1,6-1 0,7-7-34,1-2 0,5-7-82,11-2 1,4-6 0,14-10 0,4-4 6,4-4 0,1 2 1,4-2-1,-2-2 64,1-1 0,1 0 1,0 1-1,-4 4 128,-1 1 0,-4 2 1,-5 5-1,-4-1 70,-2 1 1,-1 4-1,-7 2 1,-4 2 14,-9 3 0,-2 6 0,-10 5 1,-5 3-48,-4 5 1,-2 3 0,-5 1 0,1 2-66,4 0 1,-4 4 0,6-5-1,-1-1 19,3 1 0,1-2 0,2-4 0,6-2-83,2-4 1,9-2-107,4-7 1,9-2 0,1-3 15,8-4 1,5-6-1,3-2 1,1-3-23,2 3 0,1 1 0,-6 1 0,0 1 117,1 0 0,-2-1 0,-2 3 0,-3 0 134,-2 3 1,-3 6 20,-7-2 1,-6 3-1,-9 4 1,-5 3 14,-3 4 1,-4 4 0,-2 3 0,-4 1 11,0 3 0,-4 4 0,2-5 1,-1 0-132,2 2 0,0-5 0,7 3 1,6-3-478,2-2 276,4-6 1,13-1 0,7-9 0,10-3-111,7-4 1,8-4 0,-2-3 0,3-3 96,1-5 0,0 3 0,-3 0 0,-2 2 110,-3 0 1,4 0 0,-4 4 0,-3 1 396,-1 0-108,-8 6 0,-9 1 0,-14 9 0,-7 4-20,-5 9 0,-4 1 0,-1 7 0,-3 3-118,-2 1 0,4-3 1,-4 0-1,0 2-69,0 1 0,5-3 0,-1-2 1,3-1-66,1-3 1,5-2-1,3-2 1,3-1-208,6-4 157,7-2 1,-2-15-1,9-5 1,3-5-54,4 1 0,6-5 1,2-2-1,3-2 50,-3 2 1,4-3-1,-2 4 1,0-1 160,2 0 0,-10 5 0,4-3 67,-3 1 1,-7 2 0,-5 6 10,-8 4 0,-9 4 0,-6 10 0,-2 4-82,-6 4 0,-5 3 0,0 1 0,1 4-7,0 2 1,-5-6 0,3 4 0,1-2 19,2 0 1,4 1-1,1-6 1,2-1 68,3-4 0,3 3-54,7-8 1,7-5 0,7-9-1,10-4-56,7-5 1,12-4 0,9-6 0,4-1-29,1-4 0,0 4 0,0-2 0,1 5 17,-1 3 1,-5 2 0,-1-2 0,-3 4-193,-7 4 1,-5 8 190,-8 4 0,-12 15 0,-4 5 0</inkml:trace>
  <inkml:trace contextRef="#ctx0" brushRef="#br0" timeOffset="9">16832 5870 6354,'-12'-1'1786,"2"-4"-1325,-3 3 1,7-6 128,-4 4 0,2 2 345,3-3 0,2 4 1517,-6 1-34,5 0-470,-2 0-292,6 0 3,0 0-1143,6 0 1,2 0 0,7 1-218,-1 4 1,1-3 0,-1 2 0,0-2-75,1-2 1,4 0 0,0 0 0,-1 0-22,-2 0 1,3 0 0,2 0 0,-1 0-17,1 0 1,0 0-1,-3 0 1,1 0-66,-2 0 0,-1 0 0,-1 0 1,-1 0-56,1 0 1,-1 0-1,0 0 1,1 0-54,-1 0 1,0 0 0,1 0 0,-1 0-28,1 0 1,-1 0 0,0 0 0,1 0 18,-1 0 1,1-2 0,-1-1 0,0-2 29,1 2 0,-1 2 0,0 1 0,1 0 11,-1 0 0,1 0 1,-1 0-1,0 0-38,1 0 1,4 0 0,0 0 0,-1 0-11,-2 0 0,-2-5 0,1 0 0,-1 2 0,0 1 0,1 2 0,-1 0 0,0 0 0,1 0 0,4 0 0,0 0 0,-1 0 0,-2 0 0,-2 0 0,1 0 0,1 0 0,3 0 0,-3 0 0,4 0 0,0 0 0,-1 0 0,0-1 0,-3-3 0,2 0 0,1 0 0,5 3 0,-5 1 0,-1 0 0,-2 0 0,3 0 0,0 0 0,-2 0 0,-1 0 0,-1 0 0,-1 0 0,1 0 0,-1 0 0,0-5 0,1 0 0,1 2 0,3 1 0,-3 2 0,3 0 0,-3 0 0,-2 0 0,1 0 0,-1 0 0,1 0 0,-1 0 0,-4 0 0,-1 0 0,2 0 0,2 0 0,2 0 0,-1 0 0,0 0 0,1 0 0,-1 0 0,0 0 0,1 0 0,-1 0 0,1 0 0,-6 0 0,1 0 0,1 0 0,2 0 0,1 0 0,1 0 0,-6 0 0,1 0 0,1 0 0,-3 0 0,2 0 0,1 0 0,-3 0 0,1 0 0,3 0 0,-4 0 0,1 0 0,2 0 0,-3 0 0,2 0 0,-2-1 0,3-2 0,-1-2 0,-6 0 0,6 5 0,-5 0-139,4 0-5408,-5 0 5547,-11 0 0,-9 6 0,-13 2 0</inkml:trace>
  <inkml:trace contextRef="#ctx0" brushRef="#br0" timeOffset="10">24558 5914 7453,'-8'0'7239,"-5"0"-6451,12 0 1,-6-2 0,9-1-186,3-2 1,3 0 0,6 5-1,1 0 50,-1 0 0,0 0 0,2 0 0,3 0-136,5 0 0,-1-5 0,1 1 1,1 0-100,3 3 0,0 1 0,1 0 1,0 0-156,0 0 1,-1 0 0,0 0-1,-3 0-169,-1 0 1,-1 0-1,2 0 1,-3 0 18,-1 0 1,5 0 0,-4 0-1,1 0 31,-4 0 0,-3 0 0,-2 0 0,2 0-49,3 0 1,-7 0 0,2 0 0,-1 0-96,-1 0 0,3 0 0,-1 0 0,1 0 0,-1 0 0,0 0 0,1 0 0,-1 0 0,1 0 0,-1 0 0,0 0 0,1 0 0,-1 0 0,1 0 0,-1 0 0,0 0 0,1-2 0,1-1 0,3-2 0,-6 0 0,4 5 0,1-1 0,-2-4 0,0 3 0,-2-2 0,1 2 0,-1 2 0,0 0 0,1 0 0,-1 0 0,0 0 0,1-5 0,-1 0 0,1 2 0,-1 2 0,0 1 0,1 0 0,-1 0 0,1 0 0,-1 0 0,0 0 0,1 0 0,-1 0 0,1 0 0,-1 0 0,0 0 0,1 0 0,-1 0 0,0 0 0,1 0 0,-6 0 0,1 0 0,1 0 0,2 0 0,1 0 0,1 0 0,-1 0 0,1 0 0,-1 0 0,-4 0 0,-1 0 0,2 0 0,2 0 0,-3 0 0,-1 0 0,2 0 0,2 0 0,2 0 0,-1 0 0,0 0 0,1 0 0,-1 0 0,1 0 0,-1 0 0,0 0 0,1 0 0,-6 0 0,1 0 0,1 0 0,2 0 0,1 0 0,1 0 0,-1 0 0,0 0 0,1 0 0,-1 0 0,1 0 0,-1 0 0,0 0 0,1 0 0,-1 0 0,1 0 0,-1 0 0,0 0 0,1 0 0,-1 0 0,0 0 0,1 0 0,-1 0 0,-3 0 0,2 0 0,3 0 0,2 0 0,-4 0 0,1 0 0,-1 0 0,0 0 0,1 0 0,-6 0 0,1 0 0,1 0 0,-5 0 0,7 0-830,-11 0 1,3 0 0,-9 1 0,-2 2-788,-2 2 1,-2 0 1616,-4-5 0,0 6 0,-1 2 0</inkml:trace>
  <inkml:trace contextRef="#ctx0" brushRef="#br0" timeOffset="11">17566 6503 8779,'7'-8'1923,"-6"0"-502,4 4 1,-2 0-49,2-5 1,-3 4-607,2-4 0,-2 4 0,-2-5-247,0-1 0,0-2 0,0-1-326,0-1 0,0-4 0,0 0 1,0 1-1,0 2 0,-5 2 0,0-2 0,2-2-53,2-1 1,1 0 0,-2 5 0,-1-1-148,-2 1 1,0 0-315,5-1 1,0 6-497,0-1-532,0 7 0,2-4 252,3 7 0,-4 2 1,6 1-1,-3 4-984,1 1 1,0-4 550,-5 6 0,0 0 1529,0 4 0,0-6 0,0-2 0</inkml:trace>
  <inkml:trace contextRef="#ctx0" brushRef="#br0" timeOffset="12">17437 6244 7861,'-15'0'-1604,"1"0"2600,-1 0 1,1-1 518,0-4 0,6 2-641,3-7 0,3 6 1,4-4-340,3 1 1,3-4-1,6 3 1,0-2-132,1 1 0,-1 4 0,1-5 0,-1 1-146,0 1 0,1-3 0,-1 4 1,1 1-14,-1-1 1,-1 1 0,-2 3-1,-1-2 222,1 2 1,2 1 7,1 2 1,0 2-395,1 3 1,-3 3 0,0 4-326,-3-2 1,-6 3-1997,2-4 1,2 4 2239,-3 2 0,1-1 0,-5 0 0</inkml:trace>
  <inkml:trace contextRef="#ctx0" brushRef="#br0" timeOffset="13">25608 6633 7197,'0'-10'2137,"0"1"0,0 4 1,0-5-1044,0-1 0,0 3 1,0-1-518,0-3 0,0 0 1,2-3-1,1 1-207,2-1 0,0-4 1,-5 0-1,0 2-153,0 1 1,0 0 0,0-2 0,0-1-131,0 1 0,5-3 0,-1 2 0,0 2-36,-3 1 1,-1 1 0,0 1-242,0-1 0,0 1-567,0 0-898,0 6-2204,0 1 2509,0 7 0,0 7 1,0 2-2514,0 4 3863,0 1 0,-6 1 0,-2-1 0</inkml:trace>
  <inkml:trace contextRef="#ctx0" brushRef="#br0" timeOffset="14">25436 6345 7861,'-5'-9'0,"0"-1"1091,2-1 1,1-2 258,2-1 1,2-1-817,3 1 0,3 4 0,6 2 1,1 0-159,-1 0 0,0 4 1,1-4-1,-1 0-143,0 0 1,1 4 0,-1 0 0,1 2-9,-1 2 0,0 0 0,1 0 1,-1 0 1,1 0 0,-1 2 1,0 2-1,-1 6-37,-3 3 1,2-4 0,-4 1 0,2 1-159,0 2 1,-1 1-409,6 1 1,-1-6 0,0 1-3940,1 1 4315,-7-5 0,5 7 0,-5-5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5T00:04:09.369"/>
    </inkml:context>
    <inkml:brush xml:id="br0">
      <inkml:brushProperty name="height" value="0.053" units="cm"/>
      <inkml:brushProperty name="color" value="#FF0000"/>
    </inkml:brush>
  </inkml:definitions>
  <inkml:trace contextRef="#ctx0" brushRef="#br0">13667 8892 8063,'0'10'521,"0"-1"1,2-6 0,1 4-1,3-3-242,2 1 1,-3 2 0,5-4 10,1 2 0,2 4 0,0-2 1,-2-1-157,-2 0 0,1 4 0,4-4 0,1 2-69,-1 4 1,-4-4-1,-1 0 1,3 0 15,0 0 0,1-4 0,-2 4 1,-1-1 46,1-4 0,-3 3 0,2-1 0,1-2 61,2-1 1,-4 3-1,1 0-8,1-2 1,2 3 0,1-1-112,1-2 0,-6 4 0,1-3 0,-1 1-5,-1 2 0,5-6 0,-5 6 18,0-1 0,3-3 0,-4 5 28,1-2 1,0 1 0,3-4 0,-2 2 55,3-2 0,-4 3 0,1 1-65,2 1 1,-3-5-1,2 3 2,1 1 0,2-4 0,1 5-18,1-2 1,-1 4-1,1-4-44,-1 2 0,-4-3 1,-1 3 25,2-1 0,2-1 0,1-3 30,1 2 0,-1 5-59,1-6 0,-1 6 0,0-5 10,1-2 0,-1 5 0,1 0-39,-1 0 0,-4 0 0,-1-5-3,2 2 1,-3 5 0,2-6-1,0 1 76,-3 2 0,5-4 1,-6 5-2,2-2 1,2 4 0,2-4-1,0 0 25,-3 1 1,-4-1 0,5-1-40,1 5 0,0-2 1,0 0-1,-1 0-16,1 0 1,-3-4 0,2 6-1,1 1 1,2-3-1,1 2 49,0 1 1,-1-3-1,-2 0 1,-1 0-27,1 0 1,2 0-1,1 3-5,1-1 0,-1-2 1,0 3 13,1-1 1,-1-2 0,1 3 5,-1-2 1,0-1 0,1 3-21,-1-1 0,0-5 1,-1 4-1,-2 1 40,-1-2 0,0 3-1,2-4 1,0 1 31,-3 3 1,1-3 0,4 1-72,1 3 1,-1-1 0,0 0-18,1-1 1,-1-2 0,1 3-15,-1-2 0,-4-5 0,-3 2 1,1-1 47,0 0 1,-3 1 0,5-3-16,1 2 0,-3 5 1,2-4-27,1 2 1,-3-5-1,0 3 1,0-1-15,0 0 0,-3 5 0,4-4-33,2 2 0,1-3 1,-1 3-1,-3 0-10,-2 0 1,5-5 0,-3 3-1,2-1-45,0 0 0,-1 1 0,5-2 1,1 2 12,-1 2 0,1-5 0,-1 4 0,0-1 50,1 4 0,-1-2 1,2 0-1,2 0 2,1 0 1,2 0 0,-4 3 0,2-2-6,-1 3 0,0-4 1,-1 1-1,4 2 0,1 2 1,-4 1-1,1 1 1,-3-2-10,-1-4 0,4 4 0,0-3 1,-2 2-7,-1 3 1,-1-1 0,-1 1 0,1-3 5,-1-2 0,0 3 0,1-4 1,-1 3 5,1-3 0,-1 4 1,0-3-6,1 2 0,-1 1 0,-1-2 1,-2-3 0,-1-1 1,-1 2-1,4-2 1,-2-1 2,-1 0 0,-1 4 1,4-4-1,-2 1-1,-1-1 0,0 4 0,4-4-40,0 2 1,1 2-1,-1 3-50,1-4 1,-1 2 0,-1-4 0,-2-1 26,-2 1 0,1 2 1,3-2-1,-2-1 51,-1 0 1,-1 4 0,6-5 0,-3 0 31,-2 1 1,3-3 0,-4 5-1,4 0 37,2 0 1,-3-3-1,0 3 1,-3 0-49,2 0 1,2-5 0,2 3-1,-1-1-46,0 0 1,-4 5 0,-1-4 0,3 2 68,0 3 1,3-3 0,-1 0 0,1 0 6,-1 0 0,0-3 1,-1 5-1,-2-1-18,-1-1 1,0 3 0,4-4 0,0-1-53,1 1 0,-1 2 1,0-2-1,1 1 37,-1 3 1,-4-5-1,-1 0 1,3-1 52,0 0 0,3 5 0,-2-4 1,-2 0-29,-2 1 0,1 2 1,3-2-1,-2-1-29,-1 1 1,-2-1 0,3-3-32,-2 2 1,1 5-1,4-4 40,1 2 0,-1-5 0,0 4 22,1-1 1,-6-3 0,1 5 0,0 0 4,-2 0 1,4-3 0,-2 3-24,3-2 1,-4 4 0,1-5 0,0 0-15,-2 1 0,4-3 1,-2 5-1,3-1-15,1-4 1,-3 5 0,2 0 0,3 0-18,0-4 1,0 3 0,-2-1 0,2 1 24,4-1 1,-4 4 0,3-4 0,-2 0 64,2 1 0,-3 2 1,5-2-1,-2-1 68,1 1 0,-1 4 0,-5-3 0,2 1-54,3 1 0,-3-5 1,4 4-1,-4 1 1,-2-2 0,2 3 0,1-4-42,3 1 0,-1 0 1,-5 3-1,2-3-42,3-2 1,-7 4 0,2-4 0,-1 1-15,0-1 0,3 3 0,1-2 0,2-1 56,-1 1 0,-2 2 1,-2-2-1,1 1 25,-1 3 0,0-3 0,2 1 0,2 1-37,1-2 0,0 5 0,-4-4 1,1 3-41,3-3 0,-3 4 0,5-3 0,-2 1-23,0-2 1,2 4 0,-4-5-1,3 2 26,-3-1 0,4-4 1,-2 3-1,0 0 9,2 0 0,-5 0 0,3 3 1,-1-1 28,1 1 0,-3-3 0,3 0 0,-3 0 17,-1 0 1,1 0 0,1 3 0,2-3-6,-1-1 0,-2 2 1,-2-2-1,1 1 11,-1 3 0,0-5 0,1 1 0,-1-1-26,1 4 1,-1-2-1,0 0 1,1-2-5,-1-3 0,1 4 0,-1-1 1,0 0 13,1 1 0,-1 2 0,0-4 0,1 0-11,-1 1 1,1-3 0,-1 5 0,0 0-26,1 0 1,-1-3-1,1 3 1,-1 0 37,0 0-1,1-5 1,-1 4 0,0-2 4,1-1 1,-1 6 0,1-4 0,-1 1-31,0-1 0,1 4 1,-1-4-1,1 1-14,-1-1 0,0 5 1,1-3-1,-1 2 17,1-1 1,-1-4 0,2 3 0,1 0 42,3 0 0,-1-3 0,-5 5 1,1-1-17,-1-1 0,0 3 0,1-4 0,-1 1 14,1 3 0,1-3 0,1 0 0,2 0 7,-1 0 1,-2 0 0,-2 3-1,2-3-40,3-2 0,-3 4 1,4-4-1,-4 2-11,-2 4 1,2-4-1,2 0 1,1 0 7,-2 0 0,-1-4 0,-1 4 0,1 0-10,3 0 1,-3-3 0,3 3-1,-3 0-17,-2 0 1,1-3 0,-1 3 0,1 0-29,-1 0 0,5-3 1,0 3-1,-1 0 27,-2 0 0,-2-4 0,1 4 0,-1 0 9,0 0 1,1-3-1,-1 3 1,1-1 7,-1-4 1,0 3 0,1 1 0,-1-1-10,1 0 1,-1 1-1,0-4 1,1 2-38,-1-2 0,0 3 1,1-1-1,-2 0 7,-4 1 1,4-2 0,-3 4 0,2-2-11,3-3 0,-2 0 1,-2 1-1,-2 0 16,3 0 0,0 2 1,3-1-1,-3 0 16,-2 1 0,3-4 0,-4 2 0,4 0 15,2 0 1,-3 0 0,0 4 0,-3-2 3,2-3 0,2 3 0,2-1 0,-3 0-24,-2 1 1,3-4 0,-4 4-1,4-1 11,2 0 1,-6 1 0,1-2 0,1 0 56,2 0 0,1 2 0,0 0-32,1 2 0,-1-3 0,1 3-4,-1-1 0,0 2 1,1-2-67,-1 1 1,1-4-1,-1 4 1,0 0-16,1 0 1,-1-4 0,0 2 38,1 0 0,-1-2 1,1 4-1,-1-2-3,0-3 1,-4 4 0,0-3-1,1 1-17,2 2 1,1-4 0,0 5 1,1-2 1,-1 4 0,0-4 46,1 2 1,-1-3 0,1 3 10,-1-2 0,0 4 0,-1-4 1,-2 1-15,-1-1 1,0 4 0,4-4-5,0 2 0,1-3 0,-1 3-10,1-2 1,-1 5 0,0-3 13,1 0 1,-6 0 0,1-4 0,-1 2 13,-1 2 0,5-5 0,-5 4 0,2-3 5,-1 1 0,-4 5 0,5-5 0,1-1-11,2 3 1,-4-6-1,1 6-30,1-1 0,2-3 1,1 5-7,1-1 0,-1 2 1,0-2 28,1 1 0,-1-5 0,-1 3 0,-2-1 13,-1 0 0,-5 4 1,4-4-1,2 0 27,2 1 0,-3-4 1,-2 4-1,0-1-3,0 0 1,0 1 0,3-2 0,-1 0-18,1 0 0,-3 2 1,1-1-1,1 0-22,-2 1 1,5-3-1,-4 5 5,4-1 1,-3-1 0,-1-3-11,2 2 0,-3 5 0,2-6 40,1 0 1,2 2 0,0 0 23,-4 2 0,4-3-47,-3 5 0,3-5 0,1 3-7,0-2 1,-4 0 0,-1-2-2,3 0 1,-4 6 0,1-5 16,2-2 0,-3 3 1,2-1-1,0 0 26,-2 1 0,4-3 0,-2 5-52,3-1 1,-4-1 0,1-3-14,1 2 1,-3 5 0,2-5-59,1-2 0,2 3 1,1 1 58,1 1 0,-6-5 0,1 3 28,1 1 1,-3-6 0,0 6 0,0-3-4,0 1 1,1 2-8,6-3 0,-1 0 11,1 5 0,-6-6 1,-1 4-1,0-2 8,0-1 1,-3 1 0,5-3-48,1 3 0,-3-2-5,1 6 0,1-5 0,3 2 27,-4 0 1,2-2 0,-4 4 5,1-2 0,0 0 0,3-3-24,-1 2 0,-6 5 0,6-5 0,0-1-48,-2 3 0,0-6 0,-4 6 56,6-1 1,1-3 0,0 5-1,-3 0 0,-1 0 0,4-3 17,-1 5 1,2-5-1,3 3-11,-1-2 1,-4 0 0,-1-2 33,2 0 1,-3 6 0,2-5-1,0 0 47,-2 1 0,4-4 0,-2 4-50,3 0 1,0-2 0,-2 4-59,-2-2 0,1 0 1,4-2-1,-1 2-18,-3 2 1,3-5 0,-5 4 0,1-3 44,1 1 0,-1 2 0,6-4 35,-1 2 1,0 6-1,1-3 9,-1 0 0,1 3 0,-3-5 0,0 1-57,-3-1 0,1 4 0,4-4 1,1 2-35,-1 3 1,0-3-1,2 0 1,2 0 36,1 0 1,0 0 0,-4 3-1,-1-1 25,0 1 1,6 0-1,-1 1 1,-2-3-5,-1 2 0,-1-3 1,1 2-1,1 1 11,3 2 1,-1 0 0,-3-2 0,1-2-26,2 3 1,2-1 0,-3 0 0,1-1-9,-1 1 1,-2-3-1,0 1 1,1 1 17,2-2 0,0 5 0,-4-5 0,-1 1 5,1 1 1,-1-5 0,0 3 0,1 0 20,-1 0 1,1-3 0,1 4 0,1 1-38,2-2 1,-3 3-1,-4-5 1,0 1-30,-1-1 0,5 5 0,4-3 0,-4 2 39,-5-1 0,2-4 0,-2 3 0,3 0-26,1 0 0,2-3 0,-7 3 0,3 0-24,1 0 0,0-3 0,1 3 0,-1 0-33,0 0 1,2-3 77,4 4 0,-4-4 0,3 3 0,-3-2-8,-2-2 0,1 2 0,-1 0 16,0 2 0,1-4 0,-1 2 0,1-1-41,-1 0 1,0 4-1,1-4 1,-1 0 57,0 1 0,1 1 0,-1 2 0,1-3 13,-1 1 1,0-4 0,1 5 0,-1 0 0,1 0 1,1 0-1,1 3 1,2-3-21,-1-1 1,-2 2 0,0-2 0,1-1-19,3 0 0,-1 6 0,-5-4 0,1 1 6,-1 1 0,5-5 0,0 3 0,-1 0 35,-2 0 1,0 0 0,1 3 0,3-3-4,-3-2 0,1 5 0,-1-3 1,3 2-9,-3-1 1,4-1 0,-2 4-1,-1-4-20,-2-2 0,3 5 0,0-3 0,-1 2-3,-2-1 1,3-4 0,0 5 0,-1-1-2,-2-1 1,3 4-1,0-6 1,-1 0 4,-3 1 1,5 4-1,-1-3 1,-2 2-15,-1-1 0,4-4 0,-1 5 0,0-1-33,2-1 1,-5 5 0,3-5 0,-1 2 6,1-1 0,-3-1 0,4 3 0,0-1 15,-1 1 0,0-3 0,-3 2 1,2-1 13,1-1 0,0 3 0,-5-4 0,1 1 25,-1 3 0,5-3 0,0 2 0,-1-1-7,-2-1 1,-2 5 0,1-5 0,-1 2-24,1-1 0,-1-4 0,0 5 1,1-1-18,-1-1 0,1 3 0,-1-4-12,0 1 0,1 0 0,-1 3 0,0-3 4,1-2 1,-6 4 0,1-4 0,1 1-63,2-1 1,1 4-1,1-4 22,-1 2 1,1 0-1,-1 3 1,0-3 71,1-1 1,-6 2 0,1-4-1,-1 0 23,-1 1 0,5-4 1,-5 4 183,0 1 0,5-6 0,-5 6-90,0-1 1,5-4 0,-5 4 0,1-1-107,1 0 1,-2 1 0,3-3 0,-1 2 19,1-2 1,-3 4 0,2-3 0,-1 1 52,-1 2 1,5-4-88,-4 6 0,4-1-300,2 2 1,-1 1-302,0-6 1,-6 1-924,-3-1-111,3-3-1652,-6 4 1133,4-6 1,-12 2 773,-4 2 0,-3-2 1395,-1 3 0,0 3 0,-1 0 0</inkml:trace>
  <inkml:trace contextRef="#ctx0" brushRef="#br0" timeOffset="1">25839 15712 7641,'0'14'795,"0"-4"2227,0 0 434,0-7-1411,0 3 1,6-11-1243,4 1 1,-2-3 0,1 4-537,2-2 0,2 0 0,2 4 0,-1-2-208,0-2 1,2 0 0,2 5 0,1 0-67,-1 0 0,2 0 1,1 0-1,0 0-110,0 0 0,3 5 1,-4 1-1,1 1 110,0-1 0,-2 4 1,-4-4-1,-1 0 153,0 1 1,1-3-1,-2-2 280,-4 3 1,-2-5 0,-7 0 127,0-8 0,0-5 0,-2-1 0,-3-1-38,-4 1 1,1-5 0,-2-2 0,0 0-401,2 0 1,-3 1 0,5 2 0,-2-1-148,-3 1 0,3 2 0,0 2 1,0 0-1617,0-1 1,0 6 0,-4-1-811,3-1 1,-1 0 0,-4-1 2456,0 3 0,-1-1 0,1-4 0</inkml:trace>
  <inkml:trace contextRef="#ctx0" brushRef="#br0" timeOffset="2">12444 8690 7667,'-9'-4'0,"1"-3"0,0 1 480,0 0 1,5-1 0,-4 4 1169,1-2 747,4-6-1838,-4 9 1,6 2 0,0 10 0,1 3-154,4 1 0,2 5 0,2 2 0,-2 3-420,-1 6 0,-3-1 0,5 5 1,-1-2-149,-4 1 0,3-1 0,-1 5 0,-2-2-545,-1-3 0,-1-3 0,3-3 0,0-4-2466,0-1 1968,-3-2 1,4-13 1204,0-6 0,0-12 0,-5-11 0</inkml:trace>
  <inkml:trace contextRef="#ctx0" brushRef="#br0" timeOffset="3">12660 8849 7667,'7'-8'-349,"-6"0"1275,4 3 1,-2 3-154,2-2 1,-3 4-1,1 4-289,-6 6 0,1-2 0,-4 2 0,1 1-194,0 2 0,-5-4 0,4 1 1,0 1 12,-1 2 0,1 1 0,3 0-112,-2 1 1,0-1-203,5 1 1,0-1-1,2-1-46,2-4 1,0-1-1,5-4 1,2 2 76,2 2 1,-3-3 0,-1 3 0,1 0 39,-2 0 1,3-3 0,-4 3 0,-1 0-27,0 0 1,-1 1-1,-5 6-467,0-1 1,0-5-1,-1 1-403,-4 1 0,-3-4 0,-7-3 51,1-2 0,0-4 1,1-2 784,3-6 0,-3-9 0,5-3 0</inkml:trace>
  <inkml:trace contextRef="#ctx0" brushRef="#br0" timeOffset="4">12747 8878 8070,'1'-8'1188,"4"3"1,-2 3-1,7 1-535,1-4 0,2 3 0,1-3-276,0 4 1,1 1-1,1 0 1,1-2-308,3-3 1,-1 4 0,-5-4 0,1 3-360,-1 2 1,0-4-1,1-1-702,-1 2 0,-4-4 1,-1 1-355,2-2 0,-4 3 1345,-2-5 0,3 1 0,0-6 0</inkml:trace>
  <inkml:trace contextRef="#ctx0" brushRef="#br0" timeOffset="5">12862 8604 7667,'-7'-13'0,"-2"2"648,-4 2 0,3 4 655,1-5 0,5 5-417,0-4 1,2 7 0,2 2-291,0 8 1,2 7-1,1 2 1,3 4-142,2 1 1,0 4 0,3 6 0,-3 3-334,-1 2 0,2-5 0,-2 3 0,-1-1-490,1-1 1,2 1 0,-2-6-1,-1 1-246,0 0 0,-1-7 0,-5-2 0,2-4-3205,3-2 3819,-4-6 0,6 5 0,-7-5 0</inkml:trace>
  <inkml:trace contextRef="#ctx0" brushRef="#br0" timeOffset="6">15581 8547 7641,'0'-10'1497,"0"0"-20,0 7-95,0-10-687,0 12 1,6-6-223,4 7 0,-2 0 1,1 0-92,3 0 1,0 0-1,3 0-177,-1 0 1,0 5 0,1 2 0,-1-1-58,1 0 0,-6 6 0,1-4 1,1 1-56,2 1 1,3-5 0,1 4 0,3 2 7,-3 2 0,-1-3 0,-2-1 0,2 3-182,4 0 0,-4 1 0,3-2 1,-3-1 97,-2 1 0,5 0 1,1 0-1,-3-1-4,-1 1 1,0 0 0,2 1 0,1-3-12,-2 2 1,-1 1-1,-1-1 1,-1-2-21,1 3 0,-6-4 0,1 1 0,1 1 9,2-2 1,1 3-1,1-5-3,-1 2 0,0-3 1,1 3-1,-1 0 10,0 0 0,-4-3 0,0 3 0,1 0 5,2 0 0,-4-3 0,1 4 0,1 1 14,2-2 0,-4 5 1,1-5-1,0 1-10,-2 1 1,4-5-1,-2 3 1,1 0-6,-1 0 1,3-5 0,-4 3-1,4-1 0,1 0 1,1 6 0,-1-3 43,0 0 0,1 0 1,-1-5-1,1 4 11,-1 1 0,0 0 0,-1 3 0,-2-3 6,-1-2 1,0 4-1,4-4 4,0 2 1,1 0 0,-1 3-42,0-1 1,1-1-1,-1 6 5,1-1 0,-1-4 0,-1-1 0,-2 1 18,-1-2 0,-1 3 0,6-4 1,-3 1 14,-2 3 0,3-3 0,-4 0 0,4 0-22,1 0 0,6 1 1,-1 4-1,-2-2-23,-1-1 0,-1 0 0,1 4 0,1-1 34,3-4 0,0 4 0,-2-3 1,1 1 38,-1-2 0,2 7 1,1-4-1,0-1-41,0 2 0,3-1 1,-3 3-1,-1-1-47,1 1 0,0-1 0,-3-1 0,1-2 24,-2-1 0,4-1 0,0 5 0,0-1 43,-1-3 0,1 3 1,-3-4-1,1 4-38,-1 1 0,2-4 0,-1 0 0,1 1-22,0 2 1,-4-1-1,5 0 1,-2-3-16,1 2 0,0 1 0,-2-1 0,1-2-29,-1 3 1,3-4 0,-2 1 0,0 1 22,2-2 0,-1 3 0,4-5 0,-3 1-15,0-1 0,-5 4 1,5-4-1,-2 0 22,0 1 1,0 2 0,-4-2-1,1-1-1,3 1 1,-3 2 0,3-2 0,-3-1 1,-2 0 1,6 4 0,-1-4 0,-2 1 5,-1-1 0,-1 4 0,-1-4 1,0 1 4,1-1 1,-1 0-1,1-2 1,-1 2 21,0 2 1,1-3-1,-1 3 1,1 0-16,-1 0 1,0-3 0,2 4 8,4 2 1,-5-3-1,5 2-11,-4 1 0,-2-3 1,0 0-1,1 0-45,-1 0 1,1-3-1,-1 3 1,0-2-32,1-3 1,-1 4 0,1-1 0,-1 1 41,0-1 0,1 4 1,-1-6-1,0 1 55,1 2 1,-1-4 0,1 5-1,-1 0 46,0 0 0,1 0 1,-1 3-1,1-3-49,-1-2 1,2 6 0,2-4 0,1 1-54,-2 1 0,1-6 0,-1 6 0,3 0 2,-3-2 0,4 3 0,-2-5 0,-1 1 3,-2-1 1,3 5 0,2-3 0,-1 2 55,1-1 0,5-1 0,-4 4 0,2-3-33,0 2 1,-5 2 0,4 0 0,-1-2-4,1-1 0,-1-2 1,3 3-1,-1-1 16,2 1 1,-4 0-1,1 0 1,-1-1 16,1 1 0,-1 0 0,2 0 0,-3-1-17,-1 1 1,-2 0 0,6 0 0,0-1 3,-2 1 0,4 0 1,-5 1-1,1-3-2,4 2 1,-1 2 0,1 0-1,-4-2-8,-1-1 0,5-1 1,-4 6-1,2-2 24,0-4 1,-5 4 0,5-5 0,0 1-10,-2 1 0,6 0 0,-6 4 1,2-1-18,0-4 1,-5 4 0,5-5 0,0 2-12,-2-1 1,4 1-1,-5 3 1,0-2 0,-1-1 0,6-1 1,-4 4-1,2-2-3,0-1 0,-1-1 0,2 6 1,-1-1 1,2 0 0,-4-1 0,2-2 0,0-1 8,-1 1 1,4 2 0,-5 1 0,2-1 8,0-3 0,-5 3 1,4-4-1,-1 4 36,0 1 1,-2-4-1,2 0 1,0 1-15,1 2 1,-4 1 0,3-1 0,1-2-7,-1-2 1,-3-1-1,5 4 1,2-3-11,1 2 1,-3 2 0,-2 2 0,1-3-2,-1-2 0,0 3 1,4-4-1,-4 4-7,-1 2 1,3-1 0,-3-1 0,1-2-15,4-1 0,-4-1 1,2 6-1,0-1-6,-1 0 0,4 1 0,-5-1 0,2-1 4,0-4 1,-5 4 0,5-3 0,2 3-6,1 1 0,-3-1 0,0-2 0,0-1 23,-2 1 0,5 2 1,-4-1-1,1 0 10,0-3 0,-5 1 0,5 3 0,0-2 18,-2-2 0,4 1 1,-5 4-1,1-1-12,4-3 0,-4 6 1,0-5-1,1 0-31,-1 2 0,-3-2 0,5 0 1,0-1-22,-1 1 1,2 2 0,-4 0 0,1-2-14,4-2 1,-4 1 0,2 3 0,2-2 18,1-1 1,-3-2 0,0 3 0,2-2 10,1 2 0,-3 1 0,0-1 0,1-2 12,3 3 0,-1 0 1,-2 3-1,-1-2-6,2-4 1,1 4 0,2-3 0,0 2-10,-1 3 0,1-1 1,0 1-1,0-1-1,-1 0 0,1-1 0,0-2 1,0-1 1,0 1 0,-1 2 0,1 1 1,0 1 18,0-1 0,-1 0 0,1-1 0,0-2 1,0-1 1,-1 0 0,3 4 0,1 0 2,1 1 0,1-1 0,-5 1 0,0-1 6,-1 0 0,3 1 0,1 1 0,1 1 5,-1 2 1,-1 1-1,-3-6 1,1 0 31,0 1 1,0-1-1,1 1 1,2-1-13,2 0 1,-1 1 0,-4-1 0,0 2-11,-1 3 1,6-3-1,0 3 1,-2-3-16,-2-1 1,3-1 0,3 2 0,-1 2 25,0 1 0,-1 0 0,-4-4 0,2 1 78,1 3 0,6-3 0,-6 3 0,1-2-91,1 3 1,-4-4-1,4 3 1,-2-3-66,1-2 1,4 5-1,-4 1 1,-1-3-20,3-1 1,-1 3 0,3 1 0,-4-3 37,-4-1 0,4 3 0,1 2 0,0 0 46,0 0 0,-1-1 0,-6-2 0,1 1 28,0-1 1,5 3 0,-1-2 0,-1-2-29,-2-1 0,-1 0 0,0 2 0,0 1-19,0-1 0,-1-2 1,1-2-1,0 0 9,0 1 1,3 4-1,-2 0 1,-3-1-17,0-2 0,0-2 1,4 1-1,-1-1-18,-1 0 0,3 1 1,-8-1-1,2 0 6,-2 1 1,6 2 0,-5-1 0,1-3 15,1 0 1,-4 0-1,1 1 1,1 1 1,2-1 1,-3 0 0,0 1 0,0-1-8,-1 1 0,4-1 0,-5-1 0,2-2-44,0-2 1,-5 1 0,5 3 0,0-2-56,-1-1 1,2-6 0,-6 4 0,-1 0 49,-2 0 1,3-3-1,0 3 1,-1-1 32,-2-4 0,-2 3 1,1-1-1,-1 0-50,0 1 0,-4-4 0,0 3-553,1-4-292,-5-1 29,1 0-545,-7 0-152,0 0 0,-7 0 10,-2 0 0,-4-5 0,0-1-469,3-2 0,2 5 0,5-4 2026,-2 1 0,-6-2 0,3-6 0</inkml:trace>
  <inkml:trace contextRef="#ctx0" brushRef="#br0" timeOffset="7">26443 14129 7661,'-15'7'302,"6"-6"1,-1 4 325,-1-3 1,-2-2 1371,-1 0-733,0 0 0,6-7-507,3-2 0,3-4 0,4 0-36,3 3 0,-2 2 1,6 5-1,2-2-108,2 2 1,3 2 0,2 1 0,3 0-295,1 0 1,-3 1-1,5 2 1,2 4-205,1 1 0,-3-3 0,0 4 0,1 2-38,3 2 1,-1-3 0,-2-1 0,-2 3 41,-2 0 0,3 3 1,-5-1-66,-2 1 0,-1-1 134,-1 0 1,-9-7 50,-6-7 1,-6-8 0,-7-10 0,2-1-94,1 1 0,0-2 0,-2 0 0,1 3-233,1 1 0,2 1 0,-3-1 0,1 0-754,-1 2 1,3-3-1,-2 7 1,1-3-718,1-1 1,-3-1 0,4 1 0,1 0-1118,-1-1 0,-2-4 2672,4 0 0,-13 0 0,2 4 0</inkml:trace>
  <inkml:trace contextRef="#ctx0" brushRef="#br0" timeOffset="8">26342 14359 7534,'-14'0'-515,"-1"0"3315,1 0-497,6 0-993,2 0 0,17-1-617,3-4 1,-1 3 0,-3-2 0,1 2-77,1 2 0,3 0 1,-1-2-1,2-1-16,3-2 1,-1 1 0,4 2-1,1-1-81,-1-2 0,-3 0 1,5 4-1,2-3-161,1 0 1,-5-1 0,-1 5 0,-2 0-180,1 0 0,-1 0 0,-5 0-758,1 0 0,-1 0 0,0 0-1040,1 0 0,-6-2 0,-1-3-780,-1-4 0,2 1 2398,-4-2 0,6-6 0,-3-6 0</inkml:trace>
  <inkml:trace contextRef="#ctx0" brushRef="#br0" timeOffset="9">16559 8633 7673,'8'-10'-240,"-2"2"1246,1 2 1,-6 0 83,4 1 1,-2 2-371,2-7 0,3 2 0,5-3-154,-3 1 1,2 5-1,-2-3-173,3 2 1,1 1 0,1 5-226,-1 0 0,0 0 0,-1 2 0,-2 3-114,-1 4 0,-5 4 1,3 1-1,-2 2-264,-3 4 1,-1 0 0,-4 6 0,-1-2 19,-2 1 0,-6-2 1,0 1-1,-5 0 58,-3-2 0,0 4 0,4-7 1,-1-1 181,-3-2 0,3-2 0,-3-1 292,3-4 1,6-2 47,1-7 1,5-2 0,1-1-89,6-2 1,5-4-1,7 4 1,-1 0 41,1-1 0,1 4 1,1-3-1,2 4-163,-1 1 1,-2 0-1,-2 0 1,1 0-548,-1 0 0,0 0 1,1 1-1,-1 2-1281,1 2 0,-1 0 0,0-5-2775,1 0 4422,-1 0 0,7 0 0,1 0 0</inkml:trace>
  <inkml:trace contextRef="#ctx0" brushRef="#br0" timeOffset="10">16962 8906 7673,'-15'0'76,"6"0"1,-1 0 3271,-1 0-1936,5 0 0,-2-1-573,3-4 1,3 2 0,-2-7-268,2-1 0,2 3 0,0-2 0,2-1-278,2-2 1,-2-1 0,4 0 0,1-2-144,2-4 0,3 4 0,-1-3 0,-2 5-85,2 4 1,2-1 0,2 5-140,-1-2 1,0 4 0,1 0-31,-1 2 0,-1 8 1,-2 4-1,-3 3-21,-1 1 1,2 5 0,-2 1-1,-1-1-515,0 2 1,-1-5 0,-3 3 0,1-3-1039,2-2 0,1-1 0,-3-2-497,2-1 0,6-9 2174,-1-1 0,3-6 0,1-8 0</inkml:trace>
  <inkml:trace contextRef="#ctx0" brushRef="#br0" timeOffset="11">17307 8503 7673,'0'-14'-1483,"0"0"2895,0-1 1,0 6 0,0-1 2196,0-1-2738,0 5 1,0 6 0,0 9 0,0 5-334,0 6 1,5-3-1,1 7 1,1 2-352,-1 1 0,1 0 0,-4-1 0,2-2-166,-2 1 1,3 1 0,-1-1 0,0-2-142,1-2 1,-4-2 0,3-5 0,-4 1-1463,-1-1 1142,0 0 1,-1-6 0,-4-4 294,-5-8 0,-1 1 1,-2-5 165,-1 2 1,3 1-1,-9 5 290,4 0 0,2 0 465,0 0 0,6 2-149,3 2 0,3 0 0,4 4-422,3-2 0,3 4 0,6-4 0,0 0-847,1 1 0,1-2 0,1-4 1,3 2-5662,-3 2 6303,-1 0 0,5 1 0,1 2 0</inkml:trace>
  <inkml:trace contextRef="#ctx0" brushRef="#br0" timeOffset="12">22673 11511 12831,'-8'0'6681,"2"-2"-6390,6-3-1358,0 4 0,2-12-1853,2 3 2920,-2 4 0,11-7 0,-5 5 0</inkml:trace>
  <inkml:trace contextRef="#ctx0" brushRef="#br0" timeOffset="13">23033 11266 7673,'0'-10'0,"0"1"1335,0-2 1,0 3 2803,0-2-2313,0 7-1219,0-4-1034,0 7-1168,7 0 1,-4 0-1,5 2 1595,-2 3 0,5-4 0,-3 6 0</inkml:trace>
  <inkml:trace contextRef="#ctx0" brushRef="#br0" timeOffset="14">23378 10863 7673,'8'0'3750,"-1"0"0,-6 0-3246,4 0-2828,-3 0 2324,4-6 0,-6 4 0,0-4 0</inkml:trace>
  <inkml:trace contextRef="#ctx0" brushRef="#br0" timeOffset="15">22415 8532 7673,'-2'-9'-71,"-3"-1"0,4 5 0,-6-3 467,1 2 0,3-1 494,-7 3 233,7 2 74,-4-4 66,7 6 215,0 0-627,0 6 1,2 2-339,3 6 1,-4-4 0,6-2-47,-1-2 1,-3 4 0,7-4-98,1 2 0,2 2 0,1 4-170,1 1 1,-1-6 0,-1 1 0,-2 0-43,-1-2 1,-1 4-1,6-2 1,1 1-29,3-1 1,-3 2-1,3-2 1,-3 1 3,-2-1 0,5 3 0,1-4 0,-3 2 35,-1-1 1,-1 3 0,1-4 0,1 3-32,2-3 1,1 4 0,-6-5 0,0 2-94,1-1 1,-1-4 0,2 5 0,2-1-4,1-1 0,0 0 0,-5-5 0,1 4 81,-1 1 1,1 0 0,-1 3-1,0-2-28,1 3 0,-1-4 1,1 1-1,-1 2-43,0 2 1,1 2 0,-1-1 0,2 0-132,3 1 0,-8-2 1,4-2-1,-2-2-2,-1 3 1,3-1 0,-1 0-1,1-1 191,-1 1 0,0 0 0,1 0 0,-1-1 20,0 1 1,1-3 0,-1 0-1,1-2 1,-1-3 1,0 4 0,-1-1-1,-2 1 2,-1-1 1,0 0 0,4-2 0,0 2-130,1 2 0,-1-5 0,1 4 0,-1-3-22,0 1 1,-3 5 0,1-4-1,0 1 40,0-1 0,-1 4 0,3-4 0,2 2 28,3 3 0,-7-3 1,2 2-1,-1-1 40,0-1 0,1 5 0,0-3 0,1 1 22,-1-1 1,0 2 0,1-4 0,-1 2-94,1-1 1,-6-1-1,1 4 1,1-4-6,2-2 0,1 5 0,1-3 1,-1 0 28,0-3 1,1 1 0,-2 1-1,-1 1 78,3 3 0,-9-3 1,8 0-1,-1 0-99,0 0 0,3 2 0,2 4 0,1-1-114,-2-4 0,-1 4 0,0-3 1,2 2 44,1 3 1,5-1-1,-3-1 1,0-2 19,-1-1 1,1 1-1,-3 7 1,3 1 65,1-2 1,-3-1 0,4-1-1,-3-1-38,-2 1 1,3 4-1,-1 0 1,1-2-85,0-1 1,0 0 0,-4 2 0,4 1 43,2-1 0,-6-2 0,4-3 0,-2-2 78,0-2 1,0 1-1,-4 4 1,1 1 37,3-1 0,-3 1 0,3-1 0,-1-1-61,1-4 0,-3 4 0,3-3 0,-1 2-27,1 3 0,-3-1 1,3 1-1,-1-3 22,1-2 1,-3 3-1,3-4 1,-1 4-9,1 2 0,-3-3 0,3 0 0,-1-3 0,1 2 0,-3 1 1,4-1-1,0-2-5,-1 3 1,2-1-1,-4 0 1,2-2 10,-1 3 1,3-4-1,-2 1 1,0 2-8,2 2 1,-5-3-1,3-1 1,-1 1 22,1-2 1,-3 5-1,5-4 1,-2 3 42,0-3 0,2 4 0,-4-5 0,2 2-9,-1-1 0,3 1 0,-2 3 1,-1-2-60,-2-2 0,3 1 0,2 4 0,-1-1 0,1-3 0,0 1 0,-3-5 0,2 2 0,3 3 0,-4 1 0,3-1 0,-1-3 0,-3-2 0,4 5 0,0-3 0,1 2 0,-4 0 0,2-2 0,-2 3 0,0-2 0,2 3 0,-5-1 0,5 0 0,-2-1 0,0 1 0,5-3 0,-3 1 0,0 1 0,-1-2 0,1 5 0,-3-5 0,1 1 0,-2 1 0,1-1 0,0 4 0,1-2 0,-2-1 0,1-2 0,0 3 0,1-3 0,-2-1 0,4 4 0,-2-3 0,0 1 0,2 1 0,-5-5 0,3 3 0,-1 0 0,1 0 0,-3-3 0,5 3 0,-2 0 0,0-1 0,0-2 0,-3 5 0,2 1 0,1 2 0,0-4 0,-3-1 0,2 0 0,1 0 0,2 0 0,-3 4 0,1-4 0,-2-2 0,4 0 0,-2-2 0,0 2 0,2 2 0,-5-3 0,3 3 0,-3 0 0,-1 0 0,4-3 0,0 3 0,-1 0 0,-2 0 0,-2-5 0,0 3 0,1-1 0,-1 0 0,1 4 0,-1-2 0,0 1 0,1-5 0,-2 3 0,-2-1 0,-2 0 0,1 1 0,4-3 0,1 2 0,-1 5 0,0-4 0,1 2 0,-6-3 0,1 3 0,1-2 0,0 1 0,1-4 0,-3 2 0,2-2 0,-3-1 0,2-2-2361,0 0-1793,-2 0-888,-2 0 3944,-6 0 1,-5-2 0,-1-1 395,-2-2 1,3 0-1,-3 4 1,0-3 120,0 0 0,3-1 1,-4 5 276,-3 0 0,0 0 0,-3 0 206,1 0 1,4 0 0,1 0 272,-2 0 0,3 0 1,-2 0 804,-1 0 0,3 0 716,-2 0 0,1 0 1658,-6 0-238,7 0-1118,2 0-1576,6 0 0,1 5 1,4-1-1,3 1-4,0 2 1,5-6 0,-3 6-239,2-1 0,3-3 0,-1 5 0,0 0-2,1 0 0,-1-3 1,1 3-67,-1-2 1,0 1 0,1-2 147,-1 4 0,1-2 56,-1-3 0,-4-2-128,-1-2 0,-6-2 1,2-2-189,-3-6 0,-2-3 0,0-3 0,0-1 0,0-3 0,0 1 0,0 3 0,0-1 0,0-3 0,-2-3 0,-1 3 0,-2 3-164,2 1 0,0-3 0,0-1-1766,-2 3 0,-2 1 1,4 1 458,-2 1 1,-1 1 0,1 2 1470,-4 1 0,-4 7 0,-2-3 0</inkml:trace>
  <inkml:trace contextRef="#ctx0" brushRef="#br0" timeOffset="16">26759 8547 7673,'-9'0'1,"-1"-2"198,-1-3 1,3 4-1,-2-6 127,-1 1 0,3 4 0,-1-3 0,-1 2 210,2-2 0,-5 4 0,2-6-189,-7 1 1,2 4 0,-3-2-1,3 2-51,2 2 1,-7 0 0,-1-2 0,-2-1-66,0-2 0,0 1 1,-5 4-1,0 0-73,1 0 0,4 0 1,0 0-1,-2-2-43,-1-3 0,1 4 0,1-4 0,-3 2 7,3-2 1,-1 3 0,-2-3 0,-1 4-20,0 1 1,5-2 0,0-1-1,-2-2-63,-1 2 0,3 1 0,0 4 0,0 1-49,2 2 1,-4 1-1,6-2 1,-1 0-72,0 0 1,-3 2-1,5 0 1,0 1 30,-2-1 0,3 5 0,-4-3 0,0 2-52,-1 0 1,6-1 0,-4 6 0,2 1-64,-1 3 0,-4-3 0,5 3 0,2-1 82,1 1 0,0-2 0,0 6 1,0-1 122,3 0 1,2-4 0,-4 3 0,1-2 84,0 0 1,4 2-1,0-3 1,1 1 9,1-2 1,-3 4-1,4 0 1,1 0 22,0-1 0,-1 1 0,4-3 0,-2 1-64,2-1 1,0 2 0,0 0 0,-2-3-3,2-1 1,1 0-1,2 2 1,0 1 18,0-2 1,0-1 0,0-1 0,0 1-1,0 3 0,0-3 0,0 3 0,0-3 9,0-1 1,5 1 0,1 0 0,1 1 13,-1 1 0,5-5 0,-3 6 0,2-3-20,-1-2 0,1 0 1,4 1-1,-1-1 0,-3 1 1,2-1 0,-2 0 0,4-1-25,6-3 0,-4 3 1,3-5-1,-2 1-68,3 1 0,-3-2 0,5 3 0,1-3-16,-1-2 1,2 1 0,3-4 0,-1 3 13,-2 2 0,-6-5 0,2 4 0,0-2 1,-1-1 1,1 6 0,-2-5 0,1 0-58,-1 1 0,-1-4 0,1 4 0,1-1-20,-1 0 0,-2-1 1,0-4-1,3 0 25,5 0 0,-3 0 0,-1 0 0,0 0 11,-1 0 0,2 0 0,-4 0 0,2 0 49,-1 0 0,-2 0 0,-2 0 0,2 0 47,3 0 1,-3 0 0,4 0 0,-3 0-96,2 0 1,-3 0 0,4 0-1,-4 0 21,-2 0 1,5 0 0,0 0 0,-1 0 4,-2 0 0,-2 0 1,2 0-1,2 0 38,1 0 1,0 0 0,-3 0 0,2 0 102,1 0 1,0-4 0,-4-1 0,1 2-23,3 1 0,-3 0 1,3-1-1,-2-2-118,3 2 1,-4 2-1,4 1 1,0-2-9,-1-3 0,0 4 0,-3-4 0,2 3 51,1 2 0,5 0 0,-5 0 0,0 0 14,2 0 1,-4-1 0,6-3 0,-2 0 80,-4 0 1,4 3-1,0-1 1,-1-1-33,1-2 1,3 0-1,-3 4 1,0-2-71,0-2 0,-1 0 0,-2 4 1,3-3-65,1 0 0,-4-1 0,2 5 0,0 0 53,-1 0 1,2-5-1,-4 0 1,2 0-77,-1-1 1,3 3 0,0-5 0,-1 1 25,1 4 1,3-3 0,-3-1-1,0 1 28,-1 0 1,4-4 0,-4 4-1,-3-1 37,-1 1 1,3-5-1,1 3 1,-1-2-24,1 0 0,-4 6 1,4-6-1,-4-1-27,-2-2 0,0-1 1,1 1-1,-1 2-16,1 1 0,-1-1 0,0-5 0,1 0 8,-1 3 1,-4 2 0,-1-3 0,1-2 13,-2-4 0,0 4 0,-5-3 0,2 3-22,-2 2 0,0-1 0,0-1 0,2-1-39,-2-2 1,-1 0 0,-2 4-1,0-1 2,0-3 0,0 3 0,0-5 0,-2 2 31,-2 0 0,0 0 0,-4 3 1,0-2-14,0-1 0,4-2 1,-4 4-1,0-4-90,0-2 1,-2 1-1,-3-4 1,2 4 110,2 1 1,-1 0 0,-4 4 0,-1-2 121,1 1 0,-1 4 1,1 3-1,-2 1 112,-3-1 1,3 0 0,-3-1 0,1 4 80,-1 2 1,3 0 0,-3 2 0,1 0-12,-1 0 1,3-2-1,-3 0 1,3-1-108,1 1 0,1-1 0,0 4 0,-1-3-70,1-2 0,0 3 0,-1-3 0,1 2-79,-1 2 1,1-2 0,0 0 0,-1-1-24,1 1 1,-1-4-1,1 4 91,0-2 1,-1 3 0,1-3-1,-1 2-1,1 2 1,5-2 0,-1 1 0,-1 0-65,-2-1 1,-1 5 0,-1-6-37,1 1 0,-1 4 0,1-4 0,0 1 0,-1 0 0,1 0 0,-1 5 0,1 0 0,0 0 0,-1 0 0,1 0 0,0 0 0,-2 0 0,-2 0 0,-1 0 0,1 0 0,2 0 0,0 0 0,-1 0 0,-3 0 0,1 0 0,5 0 0,-1 0-36,1 0 0,-2 5 0,-1 0-561,-3-2 1,1 0 0,5 1-1,-1 0-467,1 0 0,0-3 1,1 1-1,2 1-707,1 2 1,0 1 0,-4-3 1770,0 2 0,-7 6 0,-1-3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" name="Google Shape;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" name="Google Shape;68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223219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012438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290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ontent Slid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12"/>
          <p:cNvCxnSpPr/>
          <p:nvPr/>
        </p:nvCxnSpPr>
        <p:spPr>
          <a:xfrm>
            <a:off x="1246063" y="1554511"/>
            <a:ext cx="9177403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" name="Google Shape;27;p12"/>
          <p:cNvSpPr txBox="1">
            <a:spLocks noGrp="1"/>
          </p:cNvSpPr>
          <p:nvPr>
            <p:ph type="body" idx="1"/>
          </p:nvPr>
        </p:nvSpPr>
        <p:spPr>
          <a:xfrm>
            <a:off x="1246063" y="710027"/>
            <a:ext cx="5883275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  <a:defRPr sz="3600"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2"/>
          <p:cNvSpPr txBox="1">
            <a:spLocks noGrp="1"/>
          </p:cNvSpPr>
          <p:nvPr>
            <p:ph type="body" idx="2"/>
          </p:nvPr>
        </p:nvSpPr>
        <p:spPr>
          <a:xfrm>
            <a:off x="1246063" y="2298984"/>
            <a:ext cx="9177403" cy="300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body" idx="3"/>
          </p:nvPr>
        </p:nvSpPr>
        <p:spPr>
          <a:xfrm>
            <a:off x="1246064" y="1752884"/>
            <a:ext cx="9177402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b="1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0" name="Google Shape;3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842000"/>
            <a:ext cx="12192000" cy="10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Closing Slid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7" descr="Pictur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7"/>
          <p:cNvSpPr txBox="1">
            <a:spLocks noGrp="1"/>
          </p:cNvSpPr>
          <p:nvPr>
            <p:ph type="body" idx="1"/>
          </p:nvPr>
        </p:nvSpPr>
        <p:spPr>
          <a:xfrm>
            <a:off x="3154362" y="3105944"/>
            <a:ext cx="5883275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1_Title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46401" y="1193800"/>
            <a:ext cx="4572001" cy="408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 descr="_Plaid-Digital_FINAL-NEW.png"/>
          <p:cNvPicPr preferRelativeResize="0"/>
          <p:nvPr/>
        </p:nvPicPr>
        <p:blipFill rotWithShape="1">
          <a:blip r:embed="rId3">
            <a:alphaModFix/>
          </a:blip>
          <a:srcRect l="84736" t="23991" r="4771" b="1983"/>
          <a:stretch/>
        </p:blipFill>
        <p:spPr>
          <a:xfrm>
            <a:off x="609601" y="1"/>
            <a:ext cx="105409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46401" y="1193800"/>
            <a:ext cx="4572001" cy="408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 descr="_Plaid-Digital_FINAL-NEW.png"/>
          <p:cNvPicPr preferRelativeResize="0"/>
          <p:nvPr/>
        </p:nvPicPr>
        <p:blipFill rotWithShape="1">
          <a:blip r:embed="rId3">
            <a:alphaModFix/>
          </a:blip>
          <a:srcRect l="84736" t="23991" r="4771" b="1983"/>
          <a:stretch/>
        </p:blipFill>
        <p:spPr>
          <a:xfrm>
            <a:off x="609601" y="1"/>
            <a:ext cx="1054097" cy="685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8135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600"/>
              <a:buFont typeface="Open Sans Light"/>
              <a:buNone/>
              <a:defRPr sz="36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6" r:id="rId2"/>
    <p:sldLayoutId id="2147483657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customXml" Target="../ink/ink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customXml" Target="../ink/ink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customXml" Target="../ink/ink8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customXml" Target="../ink/ink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Google Shape;70;p15"/>
          <p:cNvCxnSpPr/>
          <p:nvPr/>
        </p:nvCxnSpPr>
        <p:spPr>
          <a:xfrm>
            <a:off x="2946400" y="4648200"/>
            <a:ext cx="731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71;p15"/>
          <p:cNvSpPr txBox="1"/>
          <p:nvPr/>
        </p:nvSpPr>
        <p:spPr>
          <a:xfrm>
            <a:off x="2844800" y="2717800"/>
            <a:ext cx="9064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4233" indent="-4233">
              <a:buClr>
                <a:schemeClr val="dk1"/>
              </a:buClr>
            </a:pPr>
            <a:r>
              <a:rPr lang="en-US" sz="2667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Computational Foundations for ML (10-607):</a:t>
            </a:r>
            <a:endParaRPr sz="2667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233" indent="-4233">
              <a:lnSpc>
                <a:spcPct val="115000"/>
              </a:lnSpc>
              <a:spcBef>
                <a:spcPts val="667"/>
              </a:spcBef>
            </a:pPr>
            <a:r>
              <a:rPr lang="en-US" sz="4667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Dynamic Programming</a:t>
            </a:r>
            <a:endParaRPr sz="4667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233" indent="-4233"/>
            <a:endParaRPr sz="48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2844800" y="4851400"/>
            <a:ext cx="7010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4233" indent="-4233"/>
            <a:r>
              <a:rPr lang="en-US" sz="2133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Bryan Wilder</a:t>
            </a:r>
            <a:endParaRPr sz="1867" dirty="0"/>
          </a:p>
        </p:txBody>
      </p:sp>
      <p:sp>
        <p:nvSpPr>
          <p:cNvPr id="73" name="Google Shape;73;p15"/>
          <p:cNvSpPr txBox="1"/>
          <p:nvPr/>
        </p:nvSpPr>
        <p:spPr>
          <a:xfrm>
            <a:off x="2844800" y="6260433"/>
            <a:ext cx="9204400" cy="47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46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* Slides borrowed from prior offerings by Professors H. </a:t>
            </a:r>
            <a:r>
              <a:rPr lang="en-US" sz="1467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Heidari</a:t>
            </a:r>
            <a:r>
              <a:rPr lang="en-US" sz="146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M. Gormley, P. Virtue, &amp; G. Gordon.</a:t>
            </a:r>
            <a:endParaRPr sz="1467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DDD858-D2B5-3027-F2D3-663D057CB2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Defining a Data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40A6895-DE7E-387C-4B59-5C69D803E7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16710121"/>
                  </p:ext>
                </p:extLst>
              </p:nvPr>
            </p:nvGraphicFramePr>
            <p:xfrm>
              <a:off x="2031999" y="2418224"/>
              <a:ext cx="8128001" cy="40538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61143">
                      <a:extLst>
                        <a:ext uri="{9D8B030D-6E8A-4147-A177-3AD203B41FA5}">
                          <a16:colId xmlns:a16="http://schemas.microsoft.com/office/drawing/2014/main" val="1198878909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69241813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405344544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50798457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308157721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116629192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2160265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8623463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GOAL</a:t>
                          </a: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051007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1727181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3333502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6960792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248390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41258493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40A6895-DE7E-387C-4B59-5C69D803E7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16710121"/>
                  </p:ext>
                </p:extLst>
              </p:nvPr>
            </p:nvGraphicFramePr>
            <p:xfrm>
              <a:off x="2031999" y="2418224"/>
              <a:ext cx="8128001" cy="40538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61143">
                      <a:extLst>
                        <a:ext uri="{9D8B030D-6E8A-4147-A177-3AD203B41FA5}">
                          <a16:colId xmlns:a16="http://schemas.microsoft.com/office/drawing/2014/main" val="1198878909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69241813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405344544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50798457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308157721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116629192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21602652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2174" r="-600000" b="-5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2174" r="-506593" b="-5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2174" r="-401087" b="-5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2174" r="-305495" b="-5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2174" r="-202174" b="-5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2174" r="-104396" b="-5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2174" r="-3261" b="-5978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2346313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104444" r="-600000" b="-5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104444" r="-506593" b="-5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104444" r="-104396" b="-5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GOAL</a:t>
                          </a: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05100750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200000" r="-6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200000" r="-401087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200000" r="-104396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172718184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300000" r="-6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300000" r="-30549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300000" r="-104396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33335021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400000" r="-6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400000" r="-202174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400000" r="-10439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69607927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511111" r="-600000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511111" r="-506593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511111" r="-401087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511111" r="-305495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511111" r="-202174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511111" r="-104396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511111" r="-3261" b="-10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83900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597826" r="-600000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597826" r="-3261" b="-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58493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F96447-F09E-CCB6-FF34-806B311F3EC3}"/>
                  </a:ext>
                </a:extLst>
              </p:cNvPr>
              <p:cNvSpPr txBox="1"/>
              <p:nvPr/>
            </p:nvSpPr>
            <p:spPr>
              <a:xfrm>
                <a:off x="1123386" y="4245089"/>
                <a:ext cx="90861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F96447-F09E-CCB6-FF34-806B311F3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386" y="4245089"/>
                <a:ext cx="908613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684904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DDD858-D2B5-3027-F2D3-663D057CB2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Defining a Data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40A6895-DE7E-387C-4B59-5C69D803E79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31999" y="2418224"/>
              <a:ext cx="8128001" cy="40538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61143">
                      <a:extLst>
                        <a:ext uri="{9D8B030D-6E8A-4147-A177-3AD203B41FA5}">
                          <a16:colId xmlns:a16="http://schemas.microsoft.com/office/drawing/2014/main" val="1198878909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69241813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405344544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50798457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308157721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116629192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2160265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8623463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GOAL</a:t>
                          </a: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051007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1727181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3333502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6960792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248390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41258493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40A6895-DE7E-387C-4B59-5C69D803E79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31999" y="2418224"/>
              <a:ext cx="8128001" cy="40538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61143">
                      <a:extLst>
                        <a:ext uri="{9D8B030D-6E8A-4147-A177-3AD203B41FA5}">
                          <a16:colId xmlns:a16="http://schemas.microsoft.com/office/drawing/2014/main" val="1198878909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69241813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405344544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50798457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308157721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116629192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21602652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2174" r="-600000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2174" r="-506593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2174" r="-401087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2174" r="-305495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2174" r="-202174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2174" r="-104396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2174" r="-3261" b="-6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2346313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104444" r="-600000" b="-5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104444" r="-506593" b="-5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104444" r="-104396" b="-5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GOAL</a:t>
                          </a: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05100750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200000" r="-600000" b="-4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200000" r="-401087" b="-4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200000" r="-104396" b="-4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172718184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300000" r="-600000" b="-3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300000" r="-305495" b="-3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300000" r="-104396" b="-3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33335021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400000" r="-600000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400000" r="-305495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400000" r="-202174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400000" r="-104396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69607927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511111" r="-600000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511111" r="-506593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511111" r="-401087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511111" r="-305495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511111" r="-202174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511111" r="-104396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511111" r="-3261" b="-1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83900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597826" r="-600000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597826" r="-401087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597826" r="-305495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597826" r="-202174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597826" r="-10439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597826" r="-3261" b="-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58493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BE7762-5EF6-AECC-2A26-41CC5C80A952}"/>
                  </a:ext>
                </a:extLst>
              </p:cNvPr>
              <p:cNvSpPr txBox="1"/>
              <p:nvPr/>
            </p:nvSpPr>
            <p:spPr>
              <a:xfrm>
                <a:off x="1123386" y="4245089"/>
                <a:ext cx="90861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BE7762-5EF6-AECC-2A26-41CC5C80A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386" y="4245089"/>
                <a:ext cx="908613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BBBD11A-DED9-EDEE-B815-95C72B04B9BD}"/>
                  </a:ext>
                </a:extLst>
              </p14:cNvPr>
              <p14:cNvContentPartPr/>
              <p14:nvPr/>
            </p14:nvContentPartPr>
            <p14:xfrm>
              <a:off x="3495960" y="1672920"/>
              <a:ext cx="3009600" cy="565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BBBD11A-DED9-EDEE-B815-95C72B04B9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6600" y="1663560"/>
                <a:ext cx="3028320" cy="58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90607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DDD858-D2B5-3027-F2D3-663D057CB2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Defining a Data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40A6895-DE7E-387C-4B59-5C69D803E7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6660855"/>
                  </p:ext>
                </p:extLst>
              </p:nvPr>
            </p:nvGraphicFramePr>
            <p:xfrm>
              <a:off x="2031999" y="2418224"/>
              <a:ext cx="8128001" cy="40538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61143">
                      <a:extLst>
                        <a:ext uri="{9D8B030D-6E8A-4147-A177-3AD203B41FA5}">
                          <a16:colId xmlns:a16="http://schemas.microsoft.com/office/drawing/2014/main" val="1198878909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69241813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405344544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50798457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308157721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116629192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2160265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8623463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GOAL</a:t>
                          </a: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051007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1727181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3333502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6960792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248390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41258493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40A6895-DE7E-387C-4B59-5C69D803E7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6660855"/>
                  </p:ext>
                </p:extLst>
              </p:nvPr>
            </p:nvGraphicFramePr>
            <p:xfrm>
              <a:off x="2031999" y="2418224"/>
              <a:ext cx="8128001" cy="40538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61143">
                      <a:extLst>
                        <a:ext uri="{9D8B030D-6E8A-4147-A177-3AD203B41FA5}">
                          <a16:colId xmlns:a16="http://schemas.microsoft.com/office/drawing/2014/main" val="1198878909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69241813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405344544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50798457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308157721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116629192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21602652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2174" r="-600000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2174" r="-506593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2174" r="-401087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2174" r="-305495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2174" r="-202174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2174" r="-104396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2174" r="-3261" b="-6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2346313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104444" r="-600000" b="-5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104444" r="-506593" b="-5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104444" r="-104396" b="-5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GOAL</a:t>
                          </a: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05100750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200000" r="-600000" b="-4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200000" r="-401087" b="-4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200000" r="-104396" b="-4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172718184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300000" r="-600000" b="-3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300000" r="-305495" b="-3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300000" r="-104396" b="-3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33335021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400000" r="-600000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400000" r="-305495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400000" r="-202174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400000" r="-104396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69607927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511111" r="-600000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511111" r="-506593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511111" r="-401087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511111" r="-305495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511111" r="-202174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511111" r="-104396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511111" r="-3261" b="-1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83900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597826" r="-600000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597826" r="-401087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597826" r="-305495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597826" r="-202174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597826" r="-10439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597826" r="-3261" b="-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58493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AA4520-6C8D-496E-E365-8155A54CACFE}"/>
                  </a:ext>
                </a:extLst>
              </p:cNvPr>
              <p:cNvSpPr txBox="1"/>
              <p:nvPr/>
            </p:nvSpPr>
            <p:spPr>
              <a:xfrm>
                <a:off x="3046070" y="1823540"/>
                <a:ext cx="60998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What is the best way to multiply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?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AA4520-6C8D-496E-E365-8155A54CA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070" y="1823540"/>
                <a:ext cx="6099858" cy="400110"/>
              </a:xfrm>
              <a:prstGeom prst="rect">
                <a:avLst/>
              </a:prstGeom>
              <a:blipFill>
                <a:blip r:embed="rId3"/>
                <a:stretch>
                  <a:fillRect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2B7AD8-A150-B995-46DA-FA3CD547D3D4}"/>
                  </a:ext>
                </a:extLst>
              </p:cNvPr>
              <p:cNvSpPr txBox="1"/>
              <p:nvPr/>
            </p:nvSpPr>
            <p:spPr>
              <a:xfrm>
                <a:off x="1123386" y="4245089"/>
                <a:ext cx="90861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2B7AD8-A150-B995-46DA-FA3CD547D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386" y="4245089"/>
                <a:ext cx="908613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463886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DDD858-D2B5-3027-F2D3-663D057CB2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Defining a Data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40A6895-DE7E-387C-4B59-5C69D803E79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31999" y="2418224"/>
              <a:ext cx="8128001" cy="40538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61143">
                      <a:extLst>
                        <a:ext uri="{9D8B030D-6E8A-4147-A177-3AD203B41FA5}">
                          <a16:colId xmlns:a16="http://schemas.microsoft.com/office/drawing/2014/main" val="1198878909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69241813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405344544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50798457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308157721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116629192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2160265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8623463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GOAL</a:t>
                          </a: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051007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1727181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3333502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6960792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248390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41258493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40A6895-DE7E-387C-4B59-5C69D803E79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31999" y="2418224"/>
              <a:ext cx="8128001" cy="40538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61143">
                      <a:extLst>
                        <a:ext uri="{9D8B030D-6E8A-4147-A177-3AD203B41FA5}">
                          <a16:colId xmlns:a16="http://schemas.microsoft.com/office/drawing/2014/main" val="1198878909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69241813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405344544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50798457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308157721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116629192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21602652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2174" r="-600000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2174" r="-506593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2174" r="-401087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2174" r="-305495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2174" r="-202174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2174" r="-104396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2174" r="-3261" b="-6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2346313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104444" r="-600000" b="-5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104444" r="-506593" b="-5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104444" r="-104396" b="-5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GOAL</a:t>
                          </a: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05100750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200000" r="-600000" b="-4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200000" r="-401087" b="-4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200000" r="-104396" b="-4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172718184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300000" r="-600000" b="-3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300000" r="-305495" b="-3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300000" r="-104396" b="-3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33335021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400000" r="-600000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400000" r="-305495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400000" r="-202174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400000" r="-104396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69607927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511111" r="-600000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511111" r="-506593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511111" r="-401087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511111" r="-305495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511111" r="-202174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511111" r="-104396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511111" r="-3261" b="-1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83900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597826" r="-600000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597826" r="-401087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597826" r="-305495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597826" r="-202174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597826" r="-10439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597826" r="-3261" b="-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58493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69724E-908C-5757-B1F7-240E2E43218D}"/>
                  </a:ext>
                </a:extLst>
              </p:cNvPr>
              <p:cNvSpPr txBox="1"/>
              <p:nvPr/>
            </p:nvSpPr>
            <p:spPr>
              <a:xfrm>
                <a:off x="3823503" y="1823540"/>
                <a:ext cx="609985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Either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69724E-908C-5757-B1F7-240E2E432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503" y="1823540"/>
                <a:ext cx="6099858" cy="400110"/>
              </a:xfrm>
              <a:prstGeom prst="rect">
                <a:avLst/>
              </a:prstGeom>
              <a:blipFill>
                <a:blip r:embed="rId3"/>
                <a:stretch>
                  <a:fillRect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B60ABA-3169-67D6-0429-483D8F1B69E9}"/>
                  </a:ext>
                </a:extLst>
              </p:cNvPr>
              <p:cNvSpPr txBox="1"/>
              <p:nvPr/>
            </p:nvSpPr>
            <p:spPr>
              <a:xfrm>
                <a:off x="1123386" y="4245089"/>
                <a:ext cx="90861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B60ABA-3169-67D6-0429-483D8F1B6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386" y="4245089"/>
                <a:ext cx="908613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950509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DDD858-D2B5-3027-F2D3-663D057CB2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Defining a Data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40A6895-DE7E-387C-4B59-5C69D803E7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3013712"/>
                  </p:ext>
                </p:extLst>
              </p:nvPr>
            </p:nvGraphicFramePr>
            <p:xfrm>
              <a:off x="2031999" y="2418224"/>
              <a:ext cx="8128001" cy="40538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61143">
                      <a:extLst>
                        <a:ext uri="{9D8B030D-6E8A-4147-A177-3AD203B41FA5}">
                          <a16:colId xmlns:a16="http://schemas.microsoft.com/office/drawing/2014/main" val="1198878909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69241813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405344544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50798457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308157721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116629192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2160265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8623463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GOAL</a:t>
                          </a: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051007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1727181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3333502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6960792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248390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41258493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40A6895-DE7E-387C-4B59-5C69D803E7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3013712"/>
                  </p:ext>
                </p:extLst>
              </p:nvPr>
            </p:nvGraphicFramePr>
            <p:xfrm>
              <a:off x="2031999" y="2418224"/>
              <a:ext cx="8128001" cy="40538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61143">
                      <a:extLst>
                        <a:ext uri="{9D8B030D-6E8A-4147-A177-3AD203B41FA5}">
                          <a16:colId xmlns:a16="http://schemas.microsoft.com/office/drawing/2014/main" val="1198878909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69241813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405344544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50798457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308157721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116629192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21602652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2174" r="-600000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2174" r="-506593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2174" r="-401087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2174" r="-305495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2174" r="-202174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2174" r="-104396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2174" r="-3261" b="-6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2346313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104444" r="-600000" b="-5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104444" r="-506593" b="-5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104444" r="-104396" b="-5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GOAL</a:t>
                          </a: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05100750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200000" r="-600000" b="-4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200000" r="-401087" b="-4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200000" r="-104396" b="-4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172718184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300000" r="-600000" b="-3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300000" r="-305495" b="-3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300000" r="-104396" b="-3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33335021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400000" r="-600000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400000" r="-305495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400000" r="-202174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400000" r="-104396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69607927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511111" r="-600000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511111" r="-506593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511111" r="-401087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511111" r="-305495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511111" r="-202174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511111" r="-104396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511111" r="-3261" b="-1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83900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597826" r="-600000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597826" r="-401087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597826" r="-305495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597826" r="-202174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597826" r="-10439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597826" r="-3261" b="-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58493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9E32FA-ABC3-092A-82DC-BE75941907DD}"/>
                  </a:ext>
                </a:extLst>
              </p:cNvPr>
              <p:cNvSpPr txBox="1"/>
              <p:nvPr/>
            </p:nvSpPr>
            <p:spPr>
              <a:xfrm>
                <a:off x="2096946" y="1687126"/>
                <a:ext cx="799810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1, 3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2,3</m:t>
                              </m:r>
                            </m:e>
                          </m:d>
                          <m:r>
                            <a:rPr lang="en-US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,3</m:t>
                              </m:r>
                            </m:e>
                          </m:d>
                          <m:r>
                            <a:rPr lang="en-US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func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9E32FA-ABC3-092A-82DC-BE7594190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946" y="1687126"/>
                <a:ext cx="7998105" cy="400110"/>
              </a:xfrm>
              <a:prstGeom prst="rect">
                <a:avLst/>
              </a:prstGeom>
              <a:blipFill>
                <a:blip r:embed="rId3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792979-50CC-D375-C69F-786EF12FD35D}"/>
                  </a:ext>
                </a:extLst>
              </p:cNvPr>
              <p:cNvSpPr txBox="1"/>
              <p:nvPr/>
            </p:nvSpPr>
            <p:spPr>
              <a:xfrm>
                <a:off x="1123386" y="4245089"/>
                <a:ext cx="90861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792979-50CC-D375-C69F-786EF12FD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386" y="4245089"/>
                <a:ext cx="908613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B745618-005E-B70A-ECED-10020BE25883}"/>
                  </a:ext>
                </a:extLst>
              </p14:cNvPr>
              <p14:cNvContentPartPr/>
              <p14:nvPr/>
            </p14:nvContentPartPr>
            <p14:xfrm>
              <a:off x="4376880" y="1279440"/>
              <a:ext cx="5282280" cy="2812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B745618-005E-B70A-ECED-10020BE2588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67520" y="1270080"/>
                <a:ext cx="5301000" cy="283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819502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DDD858-D2B5-3027-F2D3-663D057CB2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Defining a Data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40A6895-DE7E-387C-4B59-5C69D803E7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2514838"/>
                  </p:ext>
                </p:extLst>
              </p:nvPr>
            </p:nvGraphicFramePr>
            <p:xfrm>
              <a:off x="2031999" y="2418224"/>
              <a:ext cx="8128001" cy="40538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61143">
                      <a:extLst>
                        <a:ext uri="{9D8B030D-6E8A-4147-A177-3AD203B41FA5}">
                          <a16:colId xmlns:a16="http://schemas.microsoft.com/office/drawing/2014/main" val="1198878909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69241813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405344544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50798457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308157721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116629192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2160265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dirty="0" smtClean="0"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dirty="0" smtClean="0"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8623463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GOAL</a:t>
                          </a: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051007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1727181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3333502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6960792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248390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/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 smtClean="0"/>
                                  <m:t>A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41258493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40A6895-DE7E-387C-4B59-5C69D803E7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2514838"/>
                  </p:ext>
                </p:extLst>
              </p:nvPr>
            </p:nvGraphicFramePr>
            <p:xfrm>
              <a:off x="2031999" y="2418224"/>
              <a:ext cx="8128001" cy="40538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61143">
                      <a:extLst>
                        <a:ext uri="{9D8B030D-6E8A-4147-A177-3AD203B41FA5}">
                          <a16:colId xmlns:a16="http://schemas.microsoft.com/office/drawing/2014/main" val="1198878909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69241813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405344544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50798457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308157721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116629192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21602652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2174" r="-600000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2174" r="-506593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2174" r="-401087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2174" r="-305495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2174" r="-202174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2174" r="-104396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2174" r="-3261" b="-6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2346313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104444" r="-600000" b="-5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104444" r="-506593" b="-5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104444" r="-104396" b="-5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GOAL</a:t>
                          </a: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05100750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200000" r="-600000" b="-4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200000" r="-401087" b="-4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200000" r="-104396" b="-4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172718184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300000" r="-600000" b="-3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300000" r="-305495" b="-3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300000" r="-104396" b="-3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33335021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400000" r="-600000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400000" r="-305495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400000" r="-202174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400000" r="-104396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69607927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511111" r="-600000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511111" r="-506593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511111" r="-401087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511111" r="-305495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511111" r="-202174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511111" r="-104396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511111" r="-3261" b="-1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83900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597826" r="-600000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N/A</a:t>
                          </a:r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597826" r="-401087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597826" r="-305495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597826" r="-202174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597826" r="-104396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597826" r="-3261" b="-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58493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579680-6FAB-5726-897C-4C476F05B9E4}"/>
                  </a:ext>
                </a:extLst>
              </p:cNvPr>
              <p:cNvSpPr txBox="1"/>
              <p:nvPr/>
            </p:nvSpPr>
            <p:spPr>
              <a:xfrm>
                <a:off x="1350234" y="1553896"/>
                <a:ext cx="7378860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028700" lvl="1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∈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func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579680-6FAB-5726-897C-4C476F05B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234" y="1553896"/>
                <a:ext cx="7378860" cy="661015"/>
              </a:xfrm>
              <a:prstGeom prst="rect">
                <a:avLst/>
              </a:prstGeom>
              <a:blipFill>
                <a:blip r:embed="rId3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937F87-62BF-22BF-97D4-6BF2C974F99D}"/>
                  </a:ext>
                </a:extLst>
              </p:cNvPr>
              <p:cNvSpPr txBox="1"/>
              <p:nvPr/>
            </p:nvSpPr>
            <p:spPr>
              <a:xfrm>
                <a:off x="1123386" y="4245089"/>
                <a:ext cx="90861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937F87-62BF-22BF-97D4-6BF2C974F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386" y="4245089"/>
                <a:ext cx="908613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09A8E6F-E68D-1BD1-A9F5-414139AEF141}"/>
                  </a:ext>
                </a:extLst>
              </p14:cNvPr>
              <p14:cNvContentPartPr/>
              <p14:nvPr/>
            </p14:nvContentPartPr>
            <p14:xfrm>
              <a:off x="4459320" y="3019680"/>
              <a:ext cx="5599080" cy="2660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09A8E6F-E68D-1BD1-A9F5-414139AEF14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49960" y="3010320"/>
                <a:ext cx="5617800" cy="267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104532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A23E17-8F7B-8BE3-C2C0-85086A6D4B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Longest common subsequence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7DB8EF-C150-7180-238B-6AF21F016235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A8B106-1CCB-E1C8-7E2E-AB221113D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72" y="1599923"/>
            <a:ext cx="7772400" cy="439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60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A23E17-8F7B-8BE3-C2C0-85086A6D4B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Least common subsequence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7DB8EF-C150-7180-238B-6AF21F016235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A8B106-1CCB-E1C8-7E2E-AB221113D8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359"/>
          <a:stretch/>
        </p:blipFill>
        <p:spPr>
          <a:xfrm>
            <a:off x="1215372" y="1599923"/>
            <a:ext cx="4946435" cy="43955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B3DBF2-8238-6599-8E28-865941684BA9}"/>
              </a:ext>
            </a:extLst>
          </p:cNvPr>
          <p:cNvSpPr txBox="1"/>
          <p:nvPr/>
        </p:nvSpPr>
        <p:spPr>
          <a:xfrm>
            <a:off x="6376503" y="3279364"/>
            <a:ext cx="2865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CGATAATTGAGA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GTTCCTAATA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A526F9-81E9-FE4A-3E3C-79214A6A5AC0}"/>
              </a:ext>
            </a:extLst>
          </p:cNvPr>
          <p:cNvSpPr txBox="1"/>
          <p:nvPr/>
        </p:nvSpPr>
        <p:spPr>
          <a:xfrm>
            <a:off x="6430933" y="3050224"/>
            <a:ext cx="2361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52933-6756-0A84-92BA-319E2F50331F}"/>
              </a:ext>
            </a:extLst>
          </p:cNvPr>
          <p:cNvSpPr txBox="1"/>
          <p:nvPr/>
        </p:nvSpPr>
        <p:spPr>
          <a:xfrm>
            <a:off x="6605105" y="3050224"/>
            <a:ext cx="242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F4378A-EC52-9BE2-4EA4-99A6CE03A074}"/>
              </a:ext>
            </a:extLst>
          </p:cNvPr>
          <p:cNvSpPr txBox="1"/>
          <p:nvPr/>
        </p:nvSpPr>
        <p:spPr>
          <a:xfrm>
            <a:off x="6780539" y="3050224"/>
            <a:ext cx="242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20BE4B-ACCE-9C9F-E926-B95A8E3E958D}"/>
              </a:ext>
            </a:extLst>
          </p:cNvPr>
          <p:cNvSpPr txBox="1"/>
          <p:nvPr/>
        </p:nvSpPr>
        <p:spPr>
          <a:xfrm>
            <a:off x="6970686" y="3050224"/>
            <a:ext cx="242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27DC26-5C2D-5193-0734-22185976B315}"/>
              </a:ext>
            </a:extLst>
          </p:cNvPr>
          <p:cNvSpPr txBox="1"/>
          <p:nvPr/>
        </p:nvSpPr>
        <p:spPr>
          <a:xfrm>
            <a:off x="7135981" y="3050224"/>
            <a:ext cx="242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914551-C773-CA90-68D3-85B5C8643C9F}"/>
              </a:ext>
            </a:extLst>
          </p:cNvPr>
          <p:cNvSpPr txBox="1"/>
          <p:nvPr/>
        </p:nvSpPr>
        <p:spPr>
          <a:xfrm>
            <a:off x="7313980" y="3047077"/>
            <a:ext cx="242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79EC76-AB10-0C55-E337-79F1ACFC1332}"/>
              </a:ext>
            </a:extLst>
          </p:cNvPr>
          <p:cNvSpPr txBox="1"/>
          <p:nvPr/>
        </p:nvSpPr>
        <p:spPr>
          <a:xfrm>
            <a:off x="7497305" y="3047077"/>
            <a:ext cx="242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4B3F4F-35AA-B4B9-C398-3E5D7713E32F}"/>
              </a:ext>
            </a:extLst>
          </p:cNvPr>
          <p:cNvSpPr txBox="1"/>
          <p:nvPr/>
        </p:nvSpPr>
        <p:spPr>
          <a:xfrm>
            <a:off x="7688231" y="3043930"/>
            <a:ext cx="242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176764-749D-3536-7907-E6F7CD8AC59A}"/>
              </a:ext>
            </a:extLst>
          </p:cNvPr>
          <p:cNvSpPr txBox="1"/>
          <p:nvPr/>
        </p:nvSpPr>
        <p:spPr>
          <a:xfrm>
            <a:off x="7871556" y="3043930"/>
            <a:ext cx="242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BCB662-85A3-8326-851E-374B111FC97D}"/>
              </a:ext>
            </a:extLst>
          </p:cNvPr>
          <p:cNvSpPr txBox="1"/>
          <p:nvPr/>
        </p:nvSpPr>
        <p:spPr>
          <a:xfrm>
            <a:off x="8054881" y="3043930"/>
            <a:ext cx="242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9BA5C7-0816-7653-A50C-C4D54F9E0123}"/>
              </a:ext>
            </a:extLst>
          </p:cNvPr>
          <p:cNvSpPr txBox="1"/>
          <p:nvPr/>
        </p:nvSpPr>
        <p:spPr>
          <a:xfrm>
            <a:off x="8214850" y="3058729"/>
            <a:ext cx="4315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2F4035-085E-4773-B8DF-B39041995911}"/>
              </a:ext>
            </a:extLst>
          </p:cNvPr>
          <p:cNvSpPr txBox="1"/>
          <p:nvPr/>
        </p:nvSpPr>
        <p:spPr>
          <a:xfrm>
            <a:off x="8421531" y="3058729"/>
            <a:ext cx="4315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34B3B2-775C-973D-F50E-8F19393DB2E5}"/>
              </a:ext>
            </a:extLst>
          </p:cNvPr>
          <p:cNvSpPr txBox="1"/>
          <p:nvPr/>
        </p:nvSpPr>
        <p:spPr>
          <a:xfrm>
            <a:off x="6430933" y="4325804"/>
            <a:ext cx="2361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002FD9-4CDB-2F41-CC0C-D730B1DA58EA}"/>
              </a:ext>
            </a:extLst>
          </p:cNvPr>
          <p:cNvSpPr txBox="1"/>
          <p:nvPr/>
        </p:nvSpPr>
        <p:spPr>
          <a:xfrm>
            <a:off x="6605105" y="4325804"/>
            <a:ext cx="242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D560763-CEBF-F4A4-784C-B8AE82FE053F}"/>
              </a:ext>
            </a:extLst>
          </p:cNvPr>
          <p:cNvSpPr txBox="1"/>
          <p:nvPr/>
        </p:nvSpPr>
        <p:spPr>
          <a:xfrm>
            <a:off x="6780539" y="4325804"/>
            <a:ext cx="242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1F6645-0D96-64AA-D8F4-EE82369A7F04}"/>
              </a:ext>
            </a:extLst>
          </p:cNvPr>
          <p:cNvSpPr txBox="1"/>
          <p:nvPr/>
        </p:nvSpPr>
        <p:spPr>
          <a:xfrm>
            <a:off x="6970686" y="4325804"/>
            <a:ext cx="242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E1708B-158C-78DF-2590-9AB5A4561383}"/>
              </a:ext>
            </a:extLst>
          </p:cNvPr>
          <p:cNvSpPr txBox="1"/>
          <p:nvPr/>
        </p:nvSpPr>
        <p:spPr>
          <a:xfrm>
            <a:off x="7135981" y="4325804"/>
            <a:ext cx="242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348F448-D7F1-0D26-65B2-FBAD0BB57D10}"/>
              </a:ext>
            </a:extLst>
          </p:cNvPr>
          <p:cNvSpPr txBox="1"/>
          <p:nvPr/>
        </p:nvSpPr>
        <p:spPr>
          <a:xfrm>
            <a:off x="7313980" y="4322657"/>
            <a:ext cx="242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89665C-6E10-E125-2A7E-3FC9F2CEC2BC}"/>
              </a:ext>
            </a:extLst>
          </p:cNvPr>
          <p:cNvSpPr txBox="1"/>
          <p:nvPr/>
        </p:nvSpPr>
        <p:spPr>
          <a:xfrm>
            <a:off x="7497305" y="4322657"/>
            <a:ext cx="242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39A563-482C-3D01-AA4F-6A1EE359FE6B}"/>
              </a:ext>
            </a:extLst>
          </p:cNvPr>
          <p:cNvSpPr txBox="1"/>
          <p:nvPr/>
        </p:nvSpPr>
        <p:spPr>
          <a:xfrm>
            <a:off x="7688231" y="4319510"/>
            <a:ext cx="242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5FFB809-BF5F-2377-7158-1026FEAD4363}"/>
              </a:ext>
            </a:extLst>
          </p:cNvPr>
          <p:cNvSpPr txBox="1"/>
          <p:nvPr/>
        </p:nvSpPr>
        <p:spPr>
          <a:xfrm>
            <a:off x="7871556" y="4319510"/>
            <a:ext cx="242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46663A-B8A0-250D-978A-32451105A479}"/>
              </a:ext>
            </a:extLst>
          </p:cNvPr>
          <p:cNvSpPr txBox="1"/>
          <p:nvPr/>
        </p:nvSpPr>
        <p:spPr>
          <a:xfrm>
            <a:off x="8054881" y="4319510"/>
            <a:ext cx="242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028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A92471-4047-7096-4D5B-E3B9F07873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Knapsack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C26CE41-4481-9330-3F12-3FF450B82F8D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1246063" y="4682287"/>
                <a:ext cx="9030052" cy="14656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 knapsack with capacity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items, each with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how to choose the items that maximize the weight placed in the knapsack?</a:t>
                </a:r>
              </a:p>
              <a:p>
                <a:endParaRPr lang="en-US" dirty="0"/>
              </a:p>
              <a:p>
                <a:r>
                  <a:rPr lang="en-US" dirty="0"/>
                  <a:t>Assume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integers from 1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C26CE41-4481-9330-3F12-3FF450B82F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4682287"/>
                <a:ext cx="9030052" cy="1465686"/>
              </a:xfrm>
              <a:blipFill>
                <a:blip r:embed="rId2"/>
                <a:stretch>
                  <a:fillRect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7DACF3-0D13-8643-4560-4B9E9B7FE8AB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4BF23F-F13E-A85C-9078-409E2BD2D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063" y="1752884"/>
            <a:ext cx="7772400" cy="253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6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64AE0F-DD91-F1D5-52E8-01DF0E84CC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DP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B6CBD04-560B-9D33-F2BB-CA67D79C8B6A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1246063" y="2298984"/>
                <a:ext cx="9177403" cy="415624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Sweep over two indices: the items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and the maximum weight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=1….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allowed to use items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with total weight up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.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Two choices: </a:t>
                </a:r>
              </a:p>
              <a:p>
                <a:pPr marL="685800" indent="-457200">
                  <a:buAutoNum type="arabicParenBoth"/>
                </a:pPr>
                <a:r>
                  <a:rPr lang="en-US" dirty="0"/>
                  <a:t>Don’t take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get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𝑣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−1, 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𝑗</m:t>
                        </m:r>
                      </m:e>
                    </m:d>
                  </m:oMath>
                </a14:m>
                <a:endParaRPr lang="en-US" b="0" dirty="0">
                  <a:sym typeface="Wingdings" pitchFamily="2" charset="2"/>
                </a:endParaRPr>
              </a:p>
              <a:p>
                <a:pPr marL="685800" indent="-457200">
                  <a:buAutoNum type="arabicParenBoth"/>
                </a:pPr>
                <a:r>
                  <a:rPr lang="en-US" dirty="0"/>
                  <a:t>Take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get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+ 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−1, 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 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]</m:t>
                    </m:r>
                  </m:oMath>
                </a14:m>
                <a:r>
                  <a:rPr lang="en-US" dirty="0"/>
                  <a:t> (if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685800" indent="-457200">
                  <a:buAutoNum type="arabicParenBoth"/>
                </a:pPr>
                <a:endParaRPr lang="en-US" dirty="0"/>
              </a:p>
              <a:p>
                <a:pPr marL="228600" indent="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max of (1) and (2)</a:t>
                </a:r>
              </a:p>
              <a:p>
                <a:pPr marL="228600" indent="0"/>
                <a:endParaRPr lang="en-US" dirty="0"/>
              </a:p>
              <a:p>
                <a:pPr marL="228600" indent="0"/>
                <a:r>
                  <a:rPr lang="en-US" dirty="0"/>
                  <a:t>Base case:</a:t>
                </a:r>
              </a:p>
              <a:p>
                <a:pPr marL="228600" indent="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(no items to add)</a:t>
                </a:r>
              </a:p>
              <a:p>
                <a:pPr marL="228600" indent="0"/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B6CBD04-560B-9D33-F2BB-CA67D79C8B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2298984"/>
                <a:ext cx="9177403" cy="4156245"/>
              </a:xfrm>
              <a:blipFill>
                <a:blip r:embed="rId2"/>
                <a:stretch>
                  <a:fillRect t="-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9EB98E-93FB-7FFC-87B9-F185018F871C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63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96;p7">
                <a:extLst>
                  <a:ext uri="{FF2B5EF4-FFF2-40B4-BE49-F238E27FC236}">
                    <a16:creationId xmlns:a16="http://schemas.microsoft.com/office/drawing/2014/main" id="{C6805551-7DD8-5B0E-01EE-B17CA1C8F783}"/>
                  </a:ext>
                </a:extLst>
              </p:cNvPr>
              <p:cNvSpPr txBox="1">
                <a:spLocks noGrp="1"/>
              </p:cNvSpPr>
              <p:nvPr>
                <p:ph type="body" idx="2"/>
              </p:nvPr>
            </p:nvSpPr>
            <p:spPr>
              <a:xfrm>
                <a:off x="1246063" y="1698171"/>
                <a:ext cx="9177402" cy="44498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lvl="0" indent="0" algn="l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D5D5D"/>
                  </a:buClr>
                  <a:buSzPts val="2000"/>
                  <a:buNone/>
                </a:pPr>
                <a:r>
                  <a:rPr lang="en-US" dirty="0"/>
                  <a:t>Given two matrices </a:t>
                </a:r>
              </a:p>
              <a:p>
                <a:pPr marL="0" lvl="0" indent="0" algn="ctr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1,2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 and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/>
                  <a:t>,</a:t>
                </a:r>
              </a:p>
              <a:p>
                <a:pPr marL="0" lvl="0" indent="0">
                  <a:lnSpc>
                    <a:spcPct val="130000"/>
                  </a:lnSpc>
                </a:pPr>
                <a:r>
                  <a:rPr lang="en-US" dirty="0"/>
                  <a:t>their product,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marL="800100" lvl="1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has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𝑚𝑝</m:t>
                    </m:r>
                  </m:oMath>
                </a14:m>
                <a:r>
                  <a:rPr lang="en-US" dirty="0"/>
                  <a:t> elements and</a:t>
                </a:r>
              </a:p>
              <a:p>
                <a:pPr marL="800100" lvl="1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computing each element,		 , involves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multiplications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additions so</a:t>
                </a:r>
              </a:p>
              <a:p>
                <a:pPr marL="800100" lvl="1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computing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requires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𝑚𝑛𝑝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en-US" dirty="0"/>
                  <a:t>operations</a:t>
                </a:r>
              </a:p>
              <a:p>
                <a:pPr marL="0" lvl="0" indent="0">
                  <a:lnSpc>
                    <a:spcPct val="130000"/>
                  </a:lnSpc>
                </a:pPr>
                <a:endParaRPr dirty="0"/>
              </a:p>
            </p:txBody>
          </p:sp>
        </mc:Choice>
        <mc:Fallback xmlns="">
          <p:sp>
            <p:nvSpPr>
              <p:cNvPr id="2" name="Google Shape;96;p7">
                <a:extLst>
                  <a:ext uri="{FF2B5EF4-FFF2-40B4-BE49-F238E27FC236}">
                    <a16:creationId xmlns:a16="http://schemas.microsoft.com/office/drawing/2014/main" id="{C6805551-7DD8-5B0E-01EE-B17CA1C8F78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1698171"/>
                <a:ext cx="9177402" cy="4449802"/>
              </a:xfrm>
              <a:prstGeom prst="rect">
                <a:avLst/>
              </a:prstGeom>
              <a:blipFill>
                <a:blip r:embed="rId3"/>
                <a:stretch>
                  <a:fillRect l="-1105" r="-1105" b="-56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63DAC3-9E7D-DDB0-DAE5-DF51B471A276}"/>
                  </a:ext>
                </a:extLst>
              </p:cNvPr>
              <p:cNvSpPr txBox="1"/>
              <p:nvPr/>
            </p:nvSpPr>
            <p:spPr>
              <a:xfrm>
                <a:off x="4903470" y="4567785"/>
                <a:ext cx="2068353" cy="9326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63DAC3-9E7D-DDB0-DAE5-DF51B471A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470" y="4567785"/>
                <a:ext cx="2068353" cy="932628"/>
              </a:xfrm>
              <a:prstGeom prst="rect">
                <a:avLst/>
              </a:prstGeom>
              <a:blipFill>
                <a:blip r:embed="rId4"/>
                <a:stretch>
                  <a:fillRect l="-7879" t="-102703" b="-15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B1850BC5-070A-8440-3DCB-EB8C9898754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246063" y="710027"/>
                <a:ext cx="10401107" cy="646112"/>
              </a:xfrm>
            </p:spPr>
            <p:txBody>
              <a:bodyPr>
                <a:noAutofit/>
              </a:bodyPr>
              <a:lstStyle/>
              <a:p>
                <a:pPr marL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None/>
                </a:pPr>
                <a:r>
                  <a:rPr lang="en-US" dirty="0"/>
                  <a:t>Recall: Computational cost of computing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B1850BC5-070A-8440-3DCB-EB8C989875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46063" y="710027"/>
                <a:ext cx="10401107" cy="646112"/>
              </a:xfrm>
              <a:blipFill>
                <a:blip r:embed="rId5"/>
                <a:stretch>
                  <a:fillRect l="-2071" t="-15385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CBCAEE0-7E15-69A3-B84C-2F380000C951}"/>
                  </a:ext>
                </a:extLst>
              </p14:cNvPr>
              <p14:cNvContentPartPr/>
              <p14:nvPr/>
            </p14:nvContentPartPr>
            <p14:xfrm>
              <a:off x="5282640" y="6288120"/>
              <a:ext cx="2041200" cy="57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CBCAEE0-7E15-69A3-B84C-2F380000C95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73280" y="6278760"/>
                <a:ext cx="2059920" cy="7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6855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FC34E9-EA0D-C9A5-0F53-B43070CCF7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Rounding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931E2-56E9-C3C8-62C5-93CF560E58F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What if the items don’t have integer weights?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959076-1991-7FE7-DDB2-E19E9507FCFB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BC4C2D-5E02-68F5-54B0-9EB139A1E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177" y="3178912"/>
            <a:ext cx="7772400" cy="25326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8B80DE-B412-4D91-81B7-F16D76771F7C}"/>
              </a:ext>
            </a:extLst>
          </p:cNvPr>
          <p:cNvSpPr/>
          <p:nvPr/>
        </p:nvSpPr>
        <p:spPr>
          <a:xfrm>
            <a:off x="2928257" y="3801227"/>
            <a:ext cx="685800" cy="2612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0.5 kg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B11B26-2BFA-A839-CBDA-3A0296CEAFEE}"/>
              </a:ext>
            </a:extLst>
          </p:cNvPr>
          <p:cNvSpPr/>
          <p:nvPr/>
        </p:nvSpPr>
        <p:spPr>
          <a:xfrm>
            <a:off x="4637314" y="3670598"/>
            <a:ext cx="783772" cy="2612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1.33 kg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868284-76CA-D7B7-AD61-38CF1AF6C194}"/>
              </a:ext>
            </a:extLst>
          </p:cNvPr>
          <p:cNvSpPr/>
          <p:nvPr/>
        </p:nvSpPr>
        <p:spPr>
          <a:xfrm>
            <a:off x="4321629" y="5172842"/>
            <a:ext cx="1001485" cy="2612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10.16 kg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4AC71A-628E-DB53-CF85-E2EA8F0162B3}"/>
              </a:ext>
            </a:extLst>
          </p:cNvPr>
          <p:cNvSpPr/>
          <p:nvPr/>
        </p:nvSpPr>
        <p:spPr>
          <a:xfrm>
            <a:off x="2928257" y="4686929"/>
            <a:ext cx="1001485" cy="2612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2.78 kg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3364F0-78AC-398A-09E5-E7A4C95F9782}"/>
              </a:ext>
            </a:extLst>
          </p:cNvPr>
          <p:cNvSpPr/>
          <p:nvPr/>
        </p:nvSpPr>
        <p:spPr>
          <a:xfrm>
            <a:off x="5094515" y="4421720"/>
            <a:ext cx="783773" cy="2612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0.7 kg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1DFA35-3D42-D54C-EBDB-6041C12BA546}"/>
              </a:ext>
            </a:extLst>
          </p:cNvPr>
          <p:cNvSpPr/>
          <p:nvPr/>
        </p:nvSpPr>
        <p:spPr>
          <a:xfrm>
            <a:off x="7206343" y="3696603"/>
            <a:ext cx="1061708" cy="2612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9.843 kg</a:t>
            </a:r>
          </a:p>
        </p:txBody>
      </p:sp>
    </p:spTree>
    <p:extLst>
      <p:ext uri="{BB962C8B-B14F-4D97-AF65-F5344CB8AC3E}">
        <p14:creationId xmlns:p14="http://schemas.microsoft.com/office/powerpoint/2010/main" val="1869499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FC34E9-EA0D-C9A5-0F53-B43070CCF7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Rounding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931E2-56E9-C3C8-62C5-93CF560E58F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Idea: round weights up to the nearest 0.1 and the total capacity down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959076-1991-7FE7-DDB2-E19E9507FCFB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2955B4-A0AE-59E9-FA38-4FD1F67DF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177" y="3178912"/>
            <a:ext cx="7772400" cy="253265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9310F60-842B-396A-C2FD-B0F9E9E32DFA}"/>
              </a:ext>
            </a:extLst>
          </p:cNvPr>
          <p:cNvSpPr/>
          <p:nvPr/>
        </p:nvSpPr>
        <p:spPr>
          <a:xfrm>
            <a:off x="2928257" y="3801227"/>
            <a:ext cx="685800" cy="2612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0.5 kg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A5E020-804E-A048-33E8-077D4D8F34B8}"/>
              </a:ext>
            </a:extLst>
          </p:cNvPr>
          <p:cNvSpPr/>
          <p:nvPr/>
        </p:nvSpPr>
        <p:spPr>
          <a:xfrm>
            <a:off x="4637314" y="3670598"/>
            <a:ext cx="783772" cy="2612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1.4 kg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090CFB-9A0D-F3F4-3598-0A97E436913A}"/>
              </a:ext>
            </a:extLst>
          </p:cNvPr>
          <p:cNvSpPr/>
          <p:nvPr/>
        </p:nvSpPr>
        <p:spPr>
          <a:xfrm>
            <a:off x="4321629" y="5172842"/>
            <a:ext cx="1001485" cy="2612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10.2 kg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B3ECFB-E737-427E-4D87-FC98E523D612}"/>
              </a:ext>
            </a:extLst>
          </p:cNvPr>
          <p:cNvSpPr/>
          <p:nvPr/>
        </p:nvSpPr>
        <p:spPr>
          <a:xfrm>
            <a:off x="2928257" y="4686929"/>
            <a:ext cx="1001485" cy="2612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2.8 kg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41B844-5B40-4246-2A81-C14F099E4461}"/>
              </a:ext>
            </a:extLst>
          </p:cNvPr>
          <p:cNvSpPr/>
          <p:nvPr/>
        </p:nvSpPr>
        <p:spPr>
          <a:xfrm>
            <a:off x="5094515" y="4421720"/>
            <a:ext cx="783773" cy="2612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0.7 kg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0A1C1F-6CD4-4434-07AE-E07404FC5FCA}"/>
              </a:ext>
            </a:extLst>
          </p:cNvPr>
          <p:cNvSpPr/>
          <p:nvPr/>
        </p:nvSpPr>
        <p:spPr>
          <a:xfrm>
            <a:off x="7206343" y="3696603"/>
            <a:ext cx="1061708" cy="2612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9.8 kg</a:t>
            </a:r>
          </a:p>
        </p:txBody>
      </p:sp>
    </p:spTree>
    <p:extLst>
      <p:ext uri="{BB962C8B-B14F-4D97-AF65-F5344CB8AC3E}">
        <p14:creationId xmlns:p14="http://schemas.microsoft.com/office/powerpoint/2010/main" val="881260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FC34E9-EA0D-C9A5-0F53-B43070CCF7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Rounding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931E2-56E9-C3C8-62C5-93CF560E58F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246063" y="2298984"/>
            <a:ext cx="9177403" cy="646113"/>
          </a:xfrm>
        </p:spPr>
        <p:txBody>
          <a:bodyPr/>
          <a:lstStyle/>
          <a:p>
            <a:r>
              <a:rPr lang="en-US" dirty="0"/>
              <a:t>Idea: round weights up to the nearest 0.1 and the total capacity down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959076-1991-7FE7-DDB2-E19E9507FCFB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2955B4-A0AE-59E9-FA38-4FD1F67DF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177" y="3178912"/>
            <a:ext cx="7772400" cy="253265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9310F60-842B-396A-C2FD-B0F9E9E32DFA}"/>
              </a:ext>
            </a:extLst>
          </p:cNvPr>
          <p:cNvSpPr/>
          <p:nvPr/>
        </p:nvSpPr>
        <p:spPr>
          <a:xfrm>
            <a:off x="2928257" y="3801227"/>
            <a:ext cx="685800" cy="2612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kg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A5E020-804E-A048-33E8-077D4D8F34B8}"/>
              </a:ext>
            </a:extLst>
          </p:cNvPr>
          <p:cNvSpPr/>
          <p:nvPr/>
        </p:nvSpPr>
        <p:spPr>
          <a:xfrm>
            <a:off x="4637314" y="3670598"/>
            <a:ext cx="783772" cy="2612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14 kg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090CFB-9A0D-F3F4-3598-0A97E436913A}"/>
              </a:ext>
            </a:extLst>
          </p:cNvPr>
          <p:cNvSpPr/>
          <p:nvPr/>
        </p:nvSpPr>
        <p:spPr>
          <a:xfrm>
            <a:off x="4321629" y="5172842"/>
            <a:ext cx="1001485" cy="2612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102 kg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B3ECFB-E737-427E-4D87-FC98E523D612}"/>
              </a:ext>
            </a:extLst>
          </p:cNvPr>
          <p:cNvSpPr/>
          <p:nvPr/>
        </p:nvSpPr>
        <p:spPr>
          <a:xfrm>
            <a:off x="2928257" y="4686929"/>
            <a:ext cx="1001485" cy="2612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28 kg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41B844-5B40-4246-2A81-C14F099E4461}"/>
              </a:ext>
            </a:extLst>
          </p:cNvPr>
          <p:cNvSpPr/>
          <p:nvPr/>
        </p:nvSpPr>
        <p:spPr>
          <a:xfrm>
            <a:off x="5094515" y="4421720"/>
            <a:ext cx="783773" cy="2612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 kg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0A1C1F-6CD4-4434-07AE-E07404FC5FCA}"/>
              </a:ext>
            </a:extLst>
          </p:cNvPr>
          <p:cNvSpPr/>
          <p:nvPr/>
        </p:nvSpPr>
        <p:spPr>
          <a:xfrm>
            <a:off x="7206343" y="3696603"/>
            <a:ext cx="1061708" cy="2612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98 kg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DD226E4-B2EC-E818-2B67-7EB78BBA0031}"/>
              </a:ext>
            </a:extLst>
          </p:cNvPr>
          <p:cNvSpPr txBox="1">
            <a:spLocks/>
          </p:cNvSpPr>
          <p:nvPr/>
        </p:nvSpPr>
        <p:spPr>
          <a:xfrm>
            <a:off x="1246062" y="5866116"/>
            <a:ext cx="9177403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r>
              <a:rPr lang="en-US" dirty="0"/>
              <a:t>Now, rescale everything by multiplying by 10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246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227426-0D14-C3DF-8236-2634C70E57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Rounding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FD3F530-EDF5-2E1E-A387-E42BE7C06DD1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/>
            <p:txBody>
              <a:bodyPr/>
              <a:lstStyle/>
              <a:p>
                <a:r>
                  <a:rPr lang="en-US" dirty="0"/>
                  <a:t>If we round everything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precision, we lose at most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total value</a:t>
                </a:r>
              </a:p>
              <a:p>
                <a:endParaRPr lang="en-US" dirty="0"/>
              </a:p>
              <a:p>
                <a:r>
                  <a:rPr lang="en-US" dirty="0"/>
                  <a:t>The range of the integers that we have to iterate over now scales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This tradeoff is called an </a:t>
                </a:r>
                <a:r>
                  <a:rPr lang="en-US" i="1" dirty="0"/>
                  <a:t>approximation</a:t>
                </a:r>
                <a:r>
                  <a:rPr lang="en-US" dirty="0"/>
                  <a:t> algorithm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FD3F530-EDF5-2E1E-A387-E42BE7C06D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blipFill>
                <a:blip r:embed="rId2"/>
                <a:stretch>
                  <a:fillRect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7761A9-1A19-1EB5-6A3E-42B6B7722A55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256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 txBox="1">
            <a:spLocks noGrp="1"/>
          </p:cNvSpPr>
          <p:nvPr>
            <p:ph type="body" idx="1"/>
          </p:nvPr>
        </p:nvSpPr>
        <p:spPr>
          <a:xfrm>
            <a:off x="3154362" y="3105944"/>
            <a:ext cx="5883275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96;p7">
                <a:extLst>
                  <a:ext uri="{FF2B5EF4-FFF2-40B4-BE49-F238E27FC236}">
                    <a16:creationId xmlns:a16="http://schemas.microsoft.com/office/drawing/2014/main" id="{C6805551-7DD8-5B0E-01EE-B17CA1C8F783}"/>
                  </a:ext>
                </a:extLst>
              </p:cNvPr>
              <p:cNvSpPr txBox="1">
                <a:spLocks noGrp="1"/>
              </p:cNvSpPr>
              <p:nvPr>
                <p:ph type="body" idx="2"/>
              </p:nvPr>
            </p:nvSpPr>
            <p:spPr>
              <a:xfrm>
                <a:off x="1246063" y="1698171"/>
                <a:ext cx="9177402" cy="44498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lvl="0" indent="0" algn="l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D5D5D"/>
                  </a:buClr>
                  <a:buSzPts val="2000"/>
                  <a:buNone/>
                </a:pPr>
                <a:r>
                  <a:rPr lang="en-US" dirty="0"/>
                  <a:t>Given two matrices </a:t>
                </a:r>
              </a:p>
              <a:p>
                <a:pPr marL="0" lvl="0" indent="0" algn="ctr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1,2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 and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/>
                  <a:t>,</a:t>
                </a:r>
              </a:p>
              <a:p>
                <a:pPr marL="0" lvl="0" indent="0">
                  <a:lnSpc>
                    <a:spcPct val="130000"/>
                  </a:lnSpc>
                </a:pPr>
                <a:r>
                  <a:rPr lang="en-US" dirty="0"/>
                  <a:t>their product,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marL="800100" lvl="1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has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𝑚𝑝</m:t>
                    </m:r>
                  </m:oMath>
                </a14:m>
                <a:r>
                  <a:rPr lang="en-US" dirty="0"/>
                  <a:t> elements and</a:t>
                </a:r>
              </a:p>
              <a:p>
                <a:pPr marL="800100" lvl="1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computing each element,		 , involves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multiplications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additions so</a:t>
                </a:r>
              </a:p>
              <a:p>
                <a:pPr marL="800100" lvl="1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computing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requires </a:t>
                </a:r>
                <a:r>
                  <a:rPr lang="en-US" i="1" dirty="0"/>
                  <a:t>exactly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𝑚𝑛𝑝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en-US" dirty="0"/>
                  <a:t>multiplications</a:t>
                </a:r>
              </a:p>
              <a:p>
                <a:pPr marL="0" lvl="0" indent="0">
                  <a:lnSpc>
                    <a:spcPct val="130000"/>
                  </a:lnSpc>
                </a:pPr>
                <a:endParaRPr dirty="0"/>
              </a:p>
            </p:txBody>
          </p:sp>
        </mc:Choice>
        <mc:Fallback xmlns="">
          <p:sp>
            <p:nvSpPr>
              <p:cNvPr id="2" name="Google Shape;96;p7">
                <a:extLst>
                  <a:ext uri="{FF2B5EF4-FFF2-40B4-BE49-F238E27FC236}">
                    <a16:creationId xmlns:a16="http://schemas.microsoft.com/office/drawing/2014/main" id="{C6805551-7DD8-5B0E-01EE-B17CA1C8F78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1698171"/>
                <a:ext cx="9177402" cy="4449802"/>
              </a:xfrm>
              <a:prstGeom prst="rect">
                <a:avLst/>
              </a:prstGeom>
              <a:blipFill>
                <a:blip r:embed="rId3"/>
                <a:stretch>
                  <a:fillRect l="-1105" r="-1105" b="-56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63DAC3-9E7D-DDB0-DAE5-DF51B471A276}"/>
                  </a:ext>
                </a:extLst>
              </p:cNvPr>
              <p:cNvSpPr txBox="1"/>
              <p:nvPr/>
            </p:nvSpPr>
            <p:spPr>
              <a:xfrm>
                <a:off x="4903470" y="4567785"/>
                <a:ext cx="2068353" cy="9326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US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63DAC3-9E7D-DDB0-DAE5-DF51B471A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470" y="4567785"/>
                <a:ext cx="2068353" cy="932628"/>
              </a:xfrm>
              <a:prstGeom prst="rect">
                <a:avLst/>
              </a:prstGeom>
              <a:blipFill>
                <a:blip r:embed="rId4"/>
                <a:stretch>
                  <a:fillRect l="-7879" t="-102703" b="-15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B1850BC5-070A-8440-3DCB-EB8C9898754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246063" y="710027"/>
                <a:ext cx="10401107" cy="646112"/>
              </a:xfrm>
            </p:spPr>
            <p:txBody>
              <a:bodyPr>
                <a:noAutofit/>
              </a:bodyPr>
              <a:lstStyle/>
              <a:p>
                <a:pPr marL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None/>
                </a:pPr>
                <a:r>
                  <a:rPr lang="en-US" dirty="0"/>
                  <a:t>Recall: Computational cost of computing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B1850BC5-070A-8440-3DCB-EB8C989875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46063" y="710027"/>
                <a:ext cx="10401107" cy="646112"/>
              </a:xfrm>
              <a:blipFill>
                <a:blip r:embed="rId5"/>
                <a:stretch>
                  <a:fillRect l="-2071" t="-15385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5B48C21-0C47-B1F6-344B-0A23CF9EF138}"/>
                  </a:ext>
                </a:extLst>
              </p14:cNvPr>
              <p14:cNvContentPartPr/>
              <p14:nvPr/>
            </p14:nvContentPartPr>
            <p14:xfrm>
              <a:off x="5324760" y="6288120"/>
              <a:ext cx="2936520" cy="67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5B48C21-0C47-B1F6-344B-0A23CF9EF13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15400" y="6278760"/>
                <a:ext cx="2955240" cy="8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0677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134500-5CC8-BB15-59DA-3F6A6AC47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6063" y="710027"/>
            <a:ext cx="8030017" cy="646112"/>
          </a:xfrm>
        </p:spPr>
        <p:txBody>
          <a:bodyPr>
            <a:normAutofit fontScale="32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Likelihood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9600" dirty="0"/>
              <a:t>Recall: Multiple Matrix Multiplications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741D26B-829B-2E54-AF4A-39F205547F87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1246063" y="1668780"/>
                <a:ext cx="10366817" cy="48006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dirty="0"/>
                  <a:t>Now consider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matrices,</a:t>
                </a:r>
              </a:p>
              <a:p>
                <a:pPr algn="ctr">
                  <a:lnSpc>
                    <a:spcPct val="2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, …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p>
                    </m:sSup>
                  </m:oMath>
                </a14:m>
                <a:endParaRPr lang="en-US" dirty="0"/>
              </a:p>
              <a:p>
                <a:pPr marL="236538" indent="-7938">
                  <a:lnSpc>
                    <a:spcPct val="200000"/>
                  </a:lnSpc>
                </a:pPr>
                <a:r>
                  <a:rPr lang="en-US" dirty="0"/>
                  <a:t>Suppose we want to compute their product,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/>
                  <a:t>: a natural question that arises is </a:t>
                </a:r>
              </a:p>
              <a:p>
                <a:pPr marL="236538" indent="-7938" algn="ctr">
                  <a:lnSpc>
                    <a:spcPct val="200000"/>
                  </a:lnSpc>
                </a:pPr>
                <a:r>
                  <a:rPr lang="en-US" dirty="0"/>
                  <a:t>“what is the most efficient order to multiply these matrices?”</a:t>
                </a:r>
              </a:p>
              <a:p>
                <a:pPr marL="236538" indent="-7938">
                  <a:lnSpc>
                    <a:spcPct val="20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We’ll revisit this question </a:t>
                </a:r>
                <a:r>
                  <a:rPr lang="en-US" strike="sngStrike" dirty="0">
                    <a:solidFill>
                      <a:schemeClr val="tx1"/>
                    </a:solidFill>
                  </a:rPr>
                  <a:t>after learning about </a:t>
                </a:r>
                <a:r>
                  <a:rPr lang="en-US" i="1" strike="sngStrike" dirty="0">
                    <a:solidFill>
                      <a:schemeClr val="tx1"/>
                    </a:solidFill>
                  </a:rPr>
                  <a:t>dynamic programming</a:t>
                </a:r>
                <a:r>
                  <a:rPr lang="en-US" i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today!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741D26B-829B-2E54-AF4A-39F205547F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1668780"/>
                <a:ext cx="10366817" cy="4800600"/>
              </a:xfrm>
              <a:blipFill>
                <a:blip r:embed="rId2"/>
                <a:stretch>
                  <a:fillRect r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409983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06F7B-1D45-BF86-FA10-738ECC7836D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246063" y="1752884"/>
            <a:ext cx="8588817" cy="4221196"/>
          </a:xfrm>
        </p:spPr>
        <p:txBody>
          <a:bodyPr>
            <a:normAutofit/>
          </a:bodyPr>
          <a:lstStyle/>
          <a:p>
            <a:pPr marL="685800" indent="-45720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Define the quantity of interest recursively</a:t>
            </a:r>
          </a:p>
          <a:p>
            <a:pPr marL="1143000" lvl="1" indent="-457200">
              <a:lnSpc>
                <a:spcPct val="100000"/>
              </a:lnSpc>
              <a:buFont typeface="+mj-lt"/>
              <a:buAutoNum type="alphaLcPeriod"/>
            </a:pPr>
            <a:r>
              <a:rPr lang="en-US" dirty="0"/>
              <a:t>Specify the basis cases</a:t>
            </a:r>
          </a:p>
          <a:p>
            <a:pPr marL="1143000" lvl="1" indent="-457200">
              <a:lnSpc>
                <a:spcPct val="100000"/>
              </a:lnSpc>
              <a:buFont typeface="+mj-lt"/>
              <a:buAutoNum type="alphaLcPeriod"/>
            </a:pPr>
            <a:r>
              <a:rPr lang="en-US" dirty="0"/>
              <a:t>Determine the inductive relationship</a:t>
            </a:r>
          </a:p>
          <a:p>
            <a:pPr marL="685800" indent="-457200">
              <a:lnSpc>
                <a:spcPct val="130000"/>
              </a:lnSpc>
              <a:buFont typeface="+mj-lt"/>
              <a:buAutoNum type="arabicPeriod"/>
            </a:pPr>
            <a:endParaRPr lang="en-US" dirty="0"/>
          </a:p>
          <a:p>
            <a:pPr marL="685800" indent="-45720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Construct a data structure (typically a </a:t>
            </a:r>
            <a:r>
              <a:rPr lang="en-US" i="1" dirty="0"/>
              <a:t>matrix</a:t>
            </a:r>
            <a:r>
              <a:rPr lang="en-US" dirty="0"/>
              <a:t> or an </a:t>
            </a:r>
            <a:r>
              <a:rPr lang="en-US" i="1" dirty="0"/>
              <a:t>array</a:t>
            </a:r>
            <a:r>
              <a:rPr lang="en-US" dirty="0"/>
              <a:t>) to hold solutions to subproblems</a:t>
            </a:r>
          </a:p>
          <a:p>
            <a:pPr marL="685800" indent="-457200">
              <a:lnSpc>
                <a:spcPct val="130000"/>
              </a:lnSpc>
              <a:buFont typeface="+mj-lt"/>
              <a:buAutoNum type="arabicPeriod"/>
            </a:pPr>
            <a:endParaRPr lang="en-US" dirty="0"/>
          </a:p>
          <a:p>
            <a:pPr marL="685800" indent="-45720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Working from the basis cases to the desired result, solve and store subproblems.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DF827F-5EAE-69C8-E255-CA4BD4334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6063" y="710027"/>
            <a:ext cx="9177403" cy="64611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General Procedure for Dynamic Programming </a:t>
            </a:r>
          </a:p>
        </p:txBody>
      </p:sp>
    </p:spTree>
    <p:extLst>
      <p:ext uri="{BB962C8B-B14F-4D97-AF65-F5344CB8AC3E}">
        <p14:creationId xmlns:p14="http://schemas.microsoft.com/office/powerpoint/2010/main" val="303813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60AC0A7-97FA-A6B2-786A-5CFF972BF533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1246063" y="1752884"/>
                <a:ext cx="9875520" cy="4694215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matrices, 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, …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p>
                    </m:sSup>
                  </m:oMath>
                </a14:m>
                <a:endParaRPr lang="en-US" dirty="0"/>
              </a:p>
              <a:p>
                <a:pPr marL="236538" indent="-7938">
                  <a:lnSpc>
                    <a:spcPct val="150000"/>
                  </a:lnSpc>
                </a:pPr>
                <a:r>
                  <a:rPr lang="en-US" dirty="0"/>
                  <a:t>what is the minimum number of multiplications required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marL="5715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Recursive definition: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en-US" dirty="0"/>
                  <a:t>the minimum number of multiplications required to </a:t>
                </a:r>
                <a:br>
                  <a:rPr lang="en-US" dirty="0"/>
                </a:br>
                <a:r>
                  <a:rPr lang="en-US" dirty="0"/>
                  <a:t>				  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pPr marL="1028700" lvl="1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Quantity of interest: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endParaRPr lang="en-US" dirty="0"/>
              </a:p>
              <a:p>
                <a:pPr marL="1028700" lvl="1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Basis cases: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from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1028700" lvl="1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Inductive relationship: which multiplication should happen last?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60AC0A7-97FA-A6B2-786A-5CFF972BF5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1752884"/>
                <a:ext cx="9875520" cy="4694215"/>
              </a:xfrm>
              <a:blipFill>
                <a:blip r:embed="rId2"/>
                <a:stretch>
                  <a:fillRect r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40C003-224C-EB69-EE7F-F96BA0EDE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6063" y="710027"/>
            <a:ext cx="9177402" cy="64611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Recurrence Relation for Matrix Multiplication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A5F4ED7-219D-95BC-CA36-6265D5A81857}"/>
                  </a:ext>
                </a:extLst>
              </p14:cNvPr>
              <p14:cNvContentPartPr/>
              <p14:nvPr/>
            </p14:nvContentPartPr>
            <p14:xfrm>
              <a:off x="4241880" y="3719160"/>
              <a:ext cx="5013720" cy="772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A5F4ED7-219D-95BC-CA36-6265D5A8185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32520" y="3709800"/>
                <a:ext cx="5032440" cy="79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096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60AC0A7-97FA-A6B2-786A-5CFF972BF533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1246063" y="1752884"/>
                <a:ext cx="9875520" cy="4694215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matrices, 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, …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p>
                    </m:sSup>
                  </m:oMath>
                </a14:m>
                <a:endParaRPr lang="en-US" dirty="0"/>
              </a:p>
              <a:p>
                <a:pPr marL="236538" indent="-7938">
                  <a:lnSpc>
                    <a:spcPct val="150000"/>
                  </a:lnSpc>
                </a:pPr>
                <a:r>
                  <a:rPr lang="en-US" dirty="0"/>
                  <a:t>what is the minimum number of multiplications required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marL="5715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Recursive definition: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en-US" dirty="0"/>
                  <a:t>the minimum number of multiplications required to </a:t>
                </a:r>
                <a:br>
                  <a:rPr lang="en-US" dirty="0"/>
                </a:br>
                <a:r>
                  <a:rPr lang="en-US" dirty="0"/>
                  <a:t>				  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pPr marL="1028700" lvl="1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Quantity of interest: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endParaRPr lang="en-US" dirty="0"/>
              </a:p>
              <a:p>
                <a:pPr marL="1028700" lvl="1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Basis cases: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from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1028700" lvl="1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Inductive relationship: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∈ 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lim>
                        </m:limLow>
                      </m:fName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60AC0A7-97FA-A6B2-786A-5CFF972BF5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1752884"/>
                <a:ext cx="9875520" cy="4694215"/>
              </a:xfrm>
              <a:blipFill>
                <a:blip r:embed="rId2"/>
                <a:stretch>
                  <a:fillRect r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40C003-224C-EB69-EE7F-F96BA0EDE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6063" y="710027"/>
            <a:ext cx="9177402" cy="64611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Recurrence Relation for Matrix Multiplication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A615F4D-1324-B180-79ED-009BB6A2BED0}"/>
                  </a:ext>
                </a:extLst>
              </p14:cNvPr>
              <p14:cNvContentPartPr/>
              <p14:nvPr/>
            </p14:nvContentPartPr>
            <p14:xfrm>
              <a:off x="5821560" y="4179960"/>
              <a:ext cx="4588560" cy="2181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A615F4D-1324-B180-79ED-009BB6A2BED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12200" y="4170600"/>
                <a:ext cx="4607280" cy="219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226814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DDD858-D2B5-3027-F2D3-663D057CB2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Defining a Data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40A6895-DE7E-387C-4B59-5C69D803E7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6697043"/>
                  </p:ext>
                </p:extLst>
              </p:nvPr>
            </p:nvGraphicFramePr>
            <p:xfrm>
              <a:off x="2031999" y="2418224"/>
              <a:ext cx="8128001" cy="40538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61143">
                      <a:extLst>
                        <a:ext uri="{9D8B030D-6E8A-4147-A177-3AD203B41FA5}">
                          <a16:colId xmlns:a16="http://schemas.microsoft.com/office/drawing/2014/main" val="1198878909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69241813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405344544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50798457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308157721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116629192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2160265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8623463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051007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1727181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3333502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6960792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248390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41258493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40A6895-DE7E-387C-4B59-5C69D803E7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6697043"/>
                  </p:ext>
                </p:extLst>
              </p:nvPr>
            </p:nvGraphicFramePr>
            <p:xfrm>
              <a:off x="2031999" y="2418224"/>
              <a:ext cx="8128001" cy="40538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61143">
                      <a:extLst>
                        <a:ext uri="{9D8B030D-6E8A-4147-A177-3AD203B41FA5}">
                          <a16:colId xmlns:a16="http://schemas.microsoft.com/office/drawing/2014/main" val="1198878909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69241813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405344544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50798457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308157721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116629192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21602652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2174" r="-600000" b="-5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2174" r="-506593" b="-5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2174" r="-401087" b="-5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2174" r="-305495" b="-5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2174" r="-202174" b="-5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2174" r="-104396" b="-5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2174" r="-3261" b="-5978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2346313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104444" r="-600000" b="-5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104444" r="-104396" b="-5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05100750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200000" r="-6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200000" r="-104396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172718184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300000" r="-6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300000" r="-104396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33335021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400000" r="-6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400000" r="-10439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69607927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511111" r="-600000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511111" r="-506593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511111" r="-401087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511111" r="-305495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511111" r="-202174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511111" r="-104396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511111" r="-3261" b="-10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83900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597826" r="-600000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41258493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BC94BA-4081-F14B-2CAC-25F65E33786C}"/>
                  </a:ext>
                </a:extLst>
              </p:cNvPr>
              <p:cNvSpPr txBox="1"/>
              <p:nvPr/>
            </p:nvSpPr>
            <p:spPr>
              <a:xfrm>
                <a:off x="1123386" y="4245089"/>
                <a:ext cx="90861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BC94BA-4081-F14B-2CAC-25F65E337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386" y="4245089"/>
                <a:ext cx="908613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7855784-FE80-9736-9B21-A057D78D88E6}"/>
                  </a:ext>
                </a:extLst>
              </p14:cNvPr>
              <p14:cNvContentPartPr/>
              <p14:nvPr/>
            </p14:nvContentPartPr>
            <p14:xfrm>
              <a:off x="1564200" y="2054160"/>
              <a:ext cx="932400" cy="707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7855784-FE80-9736-9B21-A057D78D88E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54840" y="2044800"/>
                <a:ext cx="951120" cy="72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9237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DDD858-D2B5-3027-F2D3-663D057CB2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Defining a Data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40A6895-DE7E-387C-4B59-5C69D803E79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31999" y="2418224"/>
              <a:ext cx="8128001" cy="40538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61143">
                      <a:extLst>
                        <a:ext uri="{9D8B030D-6E8A-4147-A177-3AD203B41FA5}">
                          <a16:colId xmlns:a16="http://schemas.microsoft.com/office/drawing/2014/main" val="1198878909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69241813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405344544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50798457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308157721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116629192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2160265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\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8623463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GOAL</a:t>
                          </a: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051007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1727181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3333502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6960792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2483900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41258493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40A6895-DE7E-387C-4B59-5C69D803E79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31999" y="2418224"/>
              <a:ext cx="8128001" cy="40538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61143">
                      <a:extLst>
                        <a:ext uri="{9D8B030D-6E8A-4147-A177-3AD203B41FA5}">
                          <a16:colId xmlns:a16="http://schemas.microsoft.com/office/drawing/2014/main" val="1198878909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069241813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405344544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50798457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308157721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116629192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221602652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2174" r="-600000" b="-5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2174" r="-506593" b="-5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2174" r="-401087" b="-5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2174" r="-305495" b="-5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2174" r="-202174" b="-5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2174" r="-104396" b="-5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2174" r="-3261" b="-5978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2346313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104444" r="-600000" b="-5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104444" r="-104396" b="-5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GOAL</a:t>
                          </a:r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05100750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200000" r="-6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200000" r="-104396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1172718184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300000" r="-6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300000" r="-104396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233335021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400000" r="-6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400000" r="-10439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369607927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511111" r="-600000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01099" t="-511111" r="-506593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198913" t="-511111" r="-401087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02198" t="-511111" r="-305495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397826" t="-511111" r="-202174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03297" t="-511111" r="-104396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l="-596739" t="-511111" r="-3261" b="-10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83900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7160" marR="137160" marT="137160" marB="137160" anchor="ctr">
                        <a:blipFill>
                          <a:blip r:embed="rId2"/>
                          <a:stretch>
                            <a:fillRect t="-597826" r="-600000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37160" marR="137160" marT="137160" marB="137160" anchor="ctr"/>
                    </a:tc>
                    <a:extLst>
                      <a:ext uri="{0D108BD9-81ED-4DB2-BD59-A6C34878D82A}">
                        <a16:rowId xmlns:a16="http://schemas.microsoft.com/office/drawing/2014/main" val="41258493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5B8606-55CF-6048-0EF7-359F677DA1E4}"/>
                  </a:ext>
                </a:extLst>
              </p:cNvPr>
              <p:cNvSpPr txBox="1"/>
              <p:nvPr/>
            </p:nvSpPr>
            <p:spPr>
              <a:xfrm>
                <a:off x="1123386" y="4245089"/>
                <a:ext cx="90861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5B8606-55CF-6048-0EF7-359F677DA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386" y="4245089"/>
                <a:ext cx="908613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813324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CMU">
      <a:dk1>
        <a:srgbClr val="404040"/>
      </a:dk1>
      <a:lt1>
        <a:srgbClr val="FFFFFF"/>
      </a:lt1>
      <a:dk2>
        <a:srgbClr val="898989"/>
      </a:dk2>
      <a:lt2>
        <a:srgbClr val="BABABA"/>
      </a:lt2>
      <a:accent1>
        <a:srgbClr val="BB0000"/>
      </a:accent1>
      <a:accent2>
        <a:srgbClr val="404040"/>
      </a:accent2>
      <a:accent3>
        <a:srgbClr val="BABABA"/>
      </a:accent3>
      <a:accent4>
        <a:srgbClr val="00337F"/>
      </a:accent4>
      <a:accent5>
        <a:srgbClr val="AA6600"/>
      </a:accent5>
      <a:accent6>
        <a:srgbClr val="006677"/>
      </a:accent6>
      <a:hlink>
        <a:srgbClr val="00337F"/>
      </a:hlink>
      <a:folHlink>
        <a:srgbClr val="AA66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9111</TotalTime>
  <Words>1266</Words>
  <Application>Microsoft Macintosh PowerPoint</Application>
  <PresentationFormat>Widescreen</PresentationFormat>
  <Paragraphs>423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Cambria Math</vt:lpstr>
      <vt:lpstr>Calibri</vt:lpstr>
      <vt:lpstr>Open Sans</vt:lpstr>
      <vt:lpstr>Wingdings</vt:lpstr>
      <vt:lpstr>Courier New</vt:lpstr>
      <vt:lpstr>Arial</vt:lpstr>
      <vt:lpstr>Open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Colin Donovan</dc:creator>
  <cp:lastModifiedBy>Bryan Wilder</cp:lastModifiedBy>
  <cp:revision>13</cp:revision>
  <dcterms:created xsi:type="dcterms:W3CDTF">2023-03-30T16:47:09Z</dcterms:created>
  <dcterms:modified xsi:type="dcterms:W3CDTF">2024-10-10T15:40:25Z</dcterms:modified>
</cp:coreProperties>
</file>